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7.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8.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9.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0.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1.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4"/>
    <p:sldMasterId id="2147483698" r:id="rId5"/>
    <p:sldMasterId id="2147483729" r:id="rId6"/>
    <p:sldMasterId id="2147483740" r:id="rId7"/>
    <p:sldMasterId id="2147483777" r:id="rId8"/>
    <p:sldMasterId id="2147483837" r:id="rId9"/>
    <p:sldMasterId id="2147483848" r:id="rId10"/>
    <p:sldMasterId id="2147483877" r:id="rId11"/>
    <p:sldMasterId id="2147483864" r:id="rId12"/>
    <p:sldMasterId id="2147483884" r:id="rId13"/>
    <p:sldMasterId id="2147483920" r:id="rId14"/>
    <p:sldMasterId id="2147483957" r:id="rId15"/>
  </p:sldMasterIdLst>
  <p:notesMasterIdLst>
    <p:notesMasterId r:id="rId56"/>
  </p:notesMasterIdLst>
  <p:handoutMasterIdLst>
    <p:handoutMasterId r:id="rId57"/>
  </p:handoutMasterIdLst>
  <p:sldIdLst>
    <p:sldId id="301" r:id="rId16"/>
    <p:sldId id="454" r:id="rId17"/>
    <p:sldId id="257" r:id="rId18"/>
    <p:sldId id="366" r:id="rId19"/>
    <p:sldId id="441" r:id="rId20"/>
    <p:sldId id="439" r:id="rId21"/>
    <p:sldId id="456" r:id="rId22"/>
    <p:sldId id="455" r:id="rId23"/>
    <p:sldId id="304" r:id="rId24"/>
    <p:sldId id="309" r:id="rId25"/>
    <p:sldId id="288" r:id="rId26"/>
    <p:sldId id="297" r:id="rId27"/>
    <p:sldId id="432" r:id="rId28"/>
    <p:sldId id="433" r:id="rId29"/>
    <p:sldId id="442" r:id="rId30"/>
    <p:sldId id="450" r:id="rId31"/>
    <p:sldId id="417" r:id="rId32"/>
    <p:sldId id="434" r:id="rId33"/>
    <p:sldId id="415" r:id="rId34"/>
    <p:sldId id="425" r:id="rId35"/>
    <p:sldId id="449" r:id="rId36"/>
    <p:sldId id="451" r:id="rId37"/>
    <p:sldId id="447" r:id="rId38"/>
    <p:sldId id="435" r:id="rId39"/>
    <p:sldId id="422" r:id="rId40"/>
    <p:sldId id="431" r:id="rId41"/>
    <p:sldId id="381" r:id="rId42"/>
    <p:sldId id="382" r:id="rId43"/>
    <p:sldId id="436" r:id="rId44"/>
    <p:sldId id="423" r:id="rId45"/>
    <p:sldId id="397" r:id="rId46"/>
    <p:sldId id="427" r:id="rId47"/>
    <p:sldId id="398" r:id="rId48"/>
    <p:sldId id="399" r:id="rId49"/>
    <p:sldId id="400" r:id="rId50"/>
    <p:sldId id="401" r:id="rId51"/>
    <p:sldId id="402" r:id="rId52"/>
    <p:sldId id="403" r:id="rId53"/>
    <p:sldId id="440" r:id="rId54"/>
    <p:sldId id="387" r:id="rId55"/>
  </p:sldIdLst>
  <p:sldSz cx="12192000" cy="6858000"/>
  <p:notesSz cx="6669088"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2ABFE584-A276-4467-B381-13CF845A0F8C}">
          <p14:sldIdLst>
            <p14:sldId id="301"/>
            <p14:sldId id="454"/>
            <p14:sldId id="257"/>
            <p14:sldId id="366"/>
          </p14:sldIdLst>
        </p14:section>
        <p14:section name="Windows 10 Advantages" id="{48BE19B5-7D12-49B9-832E-CC4A3C1B84F0}">
          <p14:sldIdLst>
            <p14:sldId id="441"/>
            <p14:sldId id="439"/>
            <p14:sldId id="456"/>
          </p14:sldIdLst>
        </p14:section>
        <p14:section name="Our Devices" id="{DC20B781-A08E-40B4-8B66-E1F5337CBED9}">
          <p14:sldIdLst>
            <p14:sldId id="455"/>
          </p14:sldIdLst>
        </p14:section>
        <p14:section name="Demo" id="{C7D434CC-5005-4C79-A52B-95F6DA3BFA92}">
          <p14:sldIdLst>
            <p14:sldId id="304"/>
          </p14:sldIdLst>
        </p14:section>
        <p14:section name="Scenarios" id="{C7F6729D-68BD-48EE-BE66-3B6F9989D606}">
          <p14:sldIdLst>
            <p14:sldId id="309"/>
            <p14:sldId id="288"/>
            <p14:sldId id="297"/>
            <p14:sldId id="432"/>
            <p14:sldId id="433"/>
            <p14:sldId id="442"/>
            <p14:sldId id="450"/>
            <p14:sldId id="417"/>
            <p14:sldId id="434"/>
            <p14:sldId id="415"/>
            <p14:sldId id="425"/>
            <p14:sldId id="449"/>
            <p14:sldId id="451"/>
            <p14:sldId id="447"/>
            <p14:sldId id="435"/>
            <p14:sldId id="422"/>
            <p14:sldId id="431"/>
            <p14:sldId id="381"/>
            <p14:sldId id="382"/>
            <p14:sldId id="436"/>
            <p14:sldId id="423"/>
            <p14:sldId id="397"/>
            <p14:sldId id="427"/>
            <p14:sldId id="398"/>
            <p14:sldId id="399"/>
            <p14:sldId id="400"/>
            <p14:sldId id="401"/>
            <p14:sldId id="402"/>
            <p14:sldId id="403"/>
            <p14:sldId id="440"/>
            <p14:sldId id="38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Bowen" initials="NB" lastIdx="6" clrIdx="0"/>
  <p:cmAuthor id="2" name="Jill Larson" initials="JL" lastIdx="67" clrIdx="1"/>
  <p:cmAuthor id="3" name="Richard Maybey" initials="RM" lastIdx="7" clrIdx="2">
    <p:extLst/>
  </p:cmAuthor>
  <p:cmAuthor id="4" name="Lucy Perrin" initials="LP" lastIdx="2" clrIdx="3">
    <p:extLst/>
  </p:cmAuthor>
  <p:cmAuthor id="5" name="Lucy Perrin" initials="LP [2]" lastIdx="1" clrIdx="4">
    <p:extLst/>
  </p:cmAuthor>
  <p:cmAuthor id="6" name="Lucy Perrin" initials="LP [3]" lastIdx="1" clrIdx="5">
    <p:extLst/>
  </p:cmAuthor>
  <p:cmAuthor id="7" name="Lucy Perrin" initials="LP [4]" lastIdx="1" clrIdx="6">
    <p:extLst/>
  </p:cmAuthor>
  <p:cmAuthor id="8" name="Lucy Perrin" initials="LP [5]" lastIdx="1" clrIdx="7">
    <p:extLst/>
  </p:cmAuthor>
  <p:cmAuthor id="9" name="Lucy Perrin" initials="LP [6]" lastIdx="1" clrIdx="8">
    <p:extLst/>
  </p:cmAuthor>
  <p:cmAuthor id="10" name="Guest" initials="Gu" lastIdx="4" clrIdx="9"/>
  <p:cmAuthor id="11" name="Jean Blatchford" initials="JB" lastIdx="29" clrIdx="10">
    <p:extLst/>
  </p:cmAuthor>
  <p:cmAuthor id="12" name="Alice Rudland" initials="AR" lastIdx="43" clrIdx="11">
    <p:extLst>
      <p:ext uri="{19B8F6BF-5375-455C-9EA6-DF929625EA0E}">
        <p15:presenceInfo xmlns:p15="http://schemas.microsoft.com/office/powerpoint/2012/main" userId="S-1-5-21-3683106909-1283786286-746652792-5860" providerId="AD"/>
      </p:ext>
    </p:extLst>
  </p:cmAuthor>
  <p:cmAuthor id="13" name="Katya Hill" initials="KH" lastIdx="19" clrIdx="12">
    <p:extLst>
      <p:ext uri="{19B8F6BF-5375-455C-9EA6-DF929625EA0E}">
        <p15:presenceInfo xmlns:p15="http://schemas.microsoft.com/office/powerpoint/2012/main" userId="S-1-5-21-3683106909-1283786286-746652792-3797" providerId="AD"/>
      </p:ext>
    </p:extLst>
  </p:cmAuthor>
  <p:cmAuthor id="14" name="Katya Hill" initials="KH [2]" lastIdx="11" clrIdx="13">
    <p:extLst>
      <p:ext uri="{19B8F6BF-5375-455C-9EA6-DF929625EA0E}">
        <p15:presenceInfo xmlns:p15="http://schemas.microsoft.com/office/powerpoint/2012/main" userId="cafc4dcdd19825a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8" autoAdjust="0"/>
    <p:restoredTop sz="84488" autoAdjust="0"/>
  </p:normalViewPr>
  <p:slideViewPr>
    <p:cSldViewPr snapToGrid="0">
      <p:cViewPr varScale="1">
        <p:scale>
          <a:sx n="79" d="100"/>
          <a:sy n="79" d="100"/>
        </p:scale>
        <p:origin x="60" y="99"/>
      </p:cViewPr>
      <p:guideLst/>
    </p:cSldViewPr>
  </p:slideViewPr>
  <p:notesTextViewPr>
    <p:cViewPr>
      <p:scale>
        <a:sx n="75" d="100"/>
        <a:sy n="75" d="100"/>
      </p:scale>
      <p:origin x="0" y="0"/>
    </p:cViewPr>
  </p:notesTextViewPr>
  <p:sorterViewPr>
    <p:cViewPr varScale="1">
      <p:scale>
        <a:sx n="100" d="100"/>
        <a:sy n="100" d="100"/>
      </p:scale>
      <p:origin x="0" y="-6207"/>
    </p:cViewPr>
  </p:sorterViewPr>
  <p:notesViewPr>
    <p:cSldViewPr snapToGrid="0">
      <p:cViewPr>
        <p:scale>
          <a:sx n="1" d="2"/>
          <a:sy n="1" d="2"/>
        </p:scale>
        <p:origin x="3336" y="66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6.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362" cy="4953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155" y="0"/>
            <a:ext cx="2889362" cy="495300"/>
          </a:xfrm>
          <a:prstGeom prst="rect">
            <a:avLst/>
          </a:prstGeom>
        </p:spPr>
        <p:txBody>
          <a:bodyPr vert="horz" lIns="91440" tIns="45720" rIns="91440" bIns="45720" rtlCol="0"/>
          <a:lstStyle>
            <a:lvl1pPr algn="r">
              <a:defRPr sz="1200"/>
            </a:lvl1pPr>
          </a:lstStyle>
          <a:p>
            <a:fld id="{2DC7F408-7CB4-3D48-B997-5E8D45D6C25F}" type="datetimeFigureOut">
              <a:rPr lang="en-GB" smtClean="0"/>
              <a:t>10/03/2017</a:t>
            </a:fld>
            <a:endParaRPr lang="en-GB"/>
          </a:p>
        </p:txBody>
      </p:sp>
      <p:sp>
        <p:nvSpPr>
          <p:cNvPr id="4" name="Footer Placeholder 3"/>
          <p:cNvSpPr>
            <a:spLocks noGrp="1"/>
          </p:cNvSpPr>
          <p:nvPr>
            <p:ph type="ftr" sz="quarter" idx="2"/>
          </p:nvPr>
        </p:nvSpPr>
        <p:spPr>
          <a:xfrm>
            <a:off x="0" y="9377363"/>
            <a:ext cx="2889362" cy="4953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155" y="9377363"/>
            <a:ext cx="2889362" cy="495300"/>
          </a:xfrm>
          <a:prstGeom prst="rect">
            <a:avLst/>
          </a:prstGeom>
        </p:spPr>
        <p:txBody>
          <a:bodyPr vert="horz" lIns="91440" tIns="45720" rIns="91440" bIns="45720" rtlCol="0" anchor="b"/>
          <a:lstStyle>
            <a:lvl1pPr algn="r">
              <a:defRPr sz="1200"/>
            </a:lvl1pPr>
          </a:lstStyle>
          <a:p>
            <a:fld id="{78FE3B4E-6FA0-3541-9F9D-66BFDF1C7C7F}" type="slidenum">
              <a:rPr lang="en-GB" smtClean="0"/>
              <a:t>‹#›</a:t>
            </a:fld>
            <a:endParaRPr lang="en-GB"/>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46BEB231-627F-8047-BF3D-0E4981EBB245}" type="datetimeFigureOut">
              <a:rPr lang="en-US" smtClean="0"/>
              <a:t>3/10/2017</a:t>
            </a:fld>
            <a:endParaRPr lang="en-US"/>
          </a:p>
        </p:txBody>
      </p:sp>
      <p:sp>
        <p:nvSpPr>
          <p:cNvPr id="4" name="Slide Image Placeholder 3"/>
          <p:cNvSpPr>
            <a:spLocks noGrp="1" noRot="1" noChangeAspect="1"/>
          </p:cNvSpPr>
          <p:nvPr>
            <p:ph type="sldImg" idx="2"/>
          </p:nvPr>
        </p:nvSpPr>
        <p:spPr>
          <a:xfrm>
            <a:off x="373063" y="1233488"/>
            <a:ext cx="5922962" cy="33321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751220"/>
            <a:ext cx="533527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7318"/>
            <a:ext cx="2889938" cy="49534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377318"/>
            <a:ext cx="2889938" cy="495347"/>
          </a:xfrm>
          <a:prstGeom prst="rect">
            <a:avLst/>
          </a:prstGeom>
        </p:spPr>
        <p:txBody>
          <a:bodyPr vert="horz" lIns="91440" tIns="45720" rIns="91440" bIns="45720" rtlCol="0" anchor="b"/>
          <a:lstStyle>
            <a:lvl1pPr algn="r">
              <a:defRPr sz="1200"/>
            </a:lvl1pPr>
          </a:lstStyle>
          <a:p>
            <a:fld id="{42761749-3461-824C-9189-8E941D09E3A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digitalpromise.org/2015/11/16/identifying-the-top-four-challenges-in-k-12-education/"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www.advanced-learning.co.uk/wp-content/uploads/2016/02/Can-technology-genuinely-reduce-teacher-workload.pdf" TargetMode="External"/><Relationship Id="rId4" Type="http://schemas.openxmlformats.org/officeDocument/2006/relationships/hyperlink" Target="https://www.gov.uk/government/uploads/system/uploads/attachment_data/file/511256/Eliminating-unnecessary-workload-around-marking.pdf"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hyteach.lkmco.org/"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edtechnology.co.uk/Article/teachers-spend-whole-day-on-marking" TargetMode="External"/><Relationship Id="rId5" Type="http://schemas.openxmlformats.org/officeDocument/2006/relationships/hyperlink" Target="https://www.gov.uk/government/uploads/system/uploads/attachment_data/file/401406/RR445_-_Workload_Challenge_-_Analysis_of_teacher_consultation_responses_FINAL.pdf" TargetMode="External"/><Relationship Id="rId4" Type="http://schemas.openxmlformats.org/officeDocument/2006/relationships/hyperlink" Target="http://www.advanced-learning.co.uk/wp-content/uploads/2016/02/Can-technology-genuinely-reduce-teacher-workload.pdf"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31ADC34-B3FB-42EC-8FAB-DB31B9374076}"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653153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u="sng"/>
              <a:t>Note</a:t>
            </a:r>
            <a:r>
              <a:rPr lang="en-US" b="1" i="1" u="sng" baseline="0"/>
              <a:t> to speaker</a:t>
            </a:r>
            <a:endParaRPr lang="en-US" b="0" i="0" u="sng" baseline="0"/>
          </a:p>
          <a:p>
            <a:endParaRPr lang="en-US" b="0" i="0" u="sng" baseline="0"/>
          </a:p>
          <a:p>
            <a:r>
              <a:rPr lang="en-US" b="1" i="1" u="none" baseline="0"/>
              <a:t>This is an intro slide that details two scenarios where Surface can make the most impact in a Higher Education teaching environment.</a:t>
            </a:r>
          </a:p>
          <a:p>
            <a:endParaRPr lang="en-US" baseline="0"/>
          </a:p>
        </p:txBody>
      </p:sp>
      <p:sp>
        <p:nvSpPr>
          <p:cNvPr id="4" name="Slide Number Placeholder 3"/>
          <p:cNvSpPr>
            <a:spLocks noGrp="1"/>
          </p:cNvSpPr>
          <p:nvPr>
            <p:ph type="sldNum" sz="quarter" idx="10"/>
          </p:nvPr>
        </p:nvSpPr>
        <p:spPr/>
        <p:txBody>
          <a:bodyPr/>
          <a:lstStyle/>
          <a:p>
            <a:fld id="{831ADC34-B3FB-42EC-8FAB-DB31B9374076}" type="slidenum">
              <a:rPr lang="en-US" smtClean="0"/>
              <a:t>10</a:t>
            </a:fld>
            <a:endParaRPr lang="en-US"/>
          </a:p>
        </p:txBody>
      </p:sp>
    </p:spTree>
    <p:extLst>
      <p:ext uri="{BB962C8B-B14F-4D97-AF65-F5344CB8AC3E}">
        <p14:creationId xmlns:p14="http://schemas.microsoft.com/office/powerpoint/2010/main" val="2181606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u="none"/>
              <a:t>Bullet point 1: HED teachers are performing a variety of roles within the day, moving from lecturing, teaching small groups, to producing their own research: they need a device that is as flexible as they are. </a:t>
            </a:r>
          </a:p>
          <a:p>
            <a:endParaRPr lang="en-US" b="0" i="1" u="none"/>
          </a:p>
          <a:p>
            <a:r>
              <a:rPr lang="en-US" b="0" i="1" u="none"/>
              <a:t>Bullet point 2: Often they must use outdated legacy equipment, or are confined to a desktop for large data sets and software packages. They need mobility and speed to be the most productive. </a:t>
            </a:r>
          </a:p>
          <a:p>
            <a:endParaRPr lang="en-US" b="0" i="1" u="none"/>
          </a:p>
          <a:p>
            <a:r>
              <a:rPr lang="en-US" b="0" i="1" u="none"/>
              <a:t>Bullet point 3: to collaborate with students in any environment offers the possibility to improve learning outcomes. Lecture whiteboards, seminar projectors and personal devices cannot deliver the collaboration potential of surface products. This must all be done securely as student data and research participants must be protected at all times. </a:t>
            </a:r>
          </a:p>
          <a:p>
            <a:endParaRPr lang="en-US" b="1" i="1" u="sng"/>
          </a:p>
          <a:p>
            <a:r>
              <a:rPr lang="en-US" b="1" i="1" u="sng"/>
              <a:t>Note</a:t>
            </a:r>
            <a:r>
              <a:rPr lang="en-US" b="1" i="1" u="sng" baseline="0"/>
              <a:t> to speaker</a:t>
            </a:r>
            <a:endParaRPr lang="en-US" b="0" i="0" u="sng" baseline="0"/>
          </a:p>
          <a:p>
            <a:endParaRPr lang="en-US" b="0" i="0" u="sng" baseline="0"/>
          </a:p>
          <a:p>
            <a:r>
              <a:rPr lang="en-US" b="1" i="1" u="none" baseline="0"/>
              <a:t>Here we introduce the mobility and flexibility of the Surface devices compared with the more static whiteboard or laptop alternatives.</a:t>
            </a:r>
          </a:p>
          <a:p>
            <a:endParaRPr lang="en-US" sz="1200" b="1"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a:solidFill>
                  <a:schemeClr val="tx1"/>
                </a:solidFill>
                <a:effectLst/>
                <a:latin typeface="+mn-lt"/>
                <a:ea typeface="+mn-ea"/>
                <a:cs typeface="+mn-cs"/>
              </a:rPr>
              <a:t>Bullet point 1: </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The big 3 activities that have traditionally been part of the learning process are :</a:t>
            </a:r>
          </a:p>
          <a:p>
            <a:pPr marL="1094994" lvl="2" indent="-171450">
              <a:buFont typeface="Arial" panose="020B0604020202020204" pitchFamily="34" charset="0"/>
              <a:buChar char="•"/>
            </a:pPr>
            <a:r>
              <a:rPr lang="en-US" sz="1200" kern="1200">
                <a:solidFill>
                  <a:schemeClr val="tx1"/>
                </a:solidFill>
                <a:effectLst/>
                <a:latin typeface="+mn-lt"/>
                <a:ea typeface="+mn-ea"/>
                <a:cs typeface="+mn-cs"/>
              </a:rPr>
              <a:t>Reading – using textbooks, printouts or storybooks</a:t>
            </a:r>
          </a:p>
          <a:p>
            <a:pPr marL="1094994" lvl="2" indent="-171450">
              <a:buFont typeface="Arial" panose="020B0604020202020204" pitchFamily="34" charset="0"/>
              <a:buChar char="•"/>
            </a:pPr>
            <a:r>
              <a:rPr lang="en-US" sz="1200" kern="1200">
                <a:solidFill>
                  <a:schemeClr val="tx1"/>
                </a:solidFill>
                <a:effectLst/>
                <a:latin typeface="+mn-lt"/>
                <a:ea typeface="+mn-ea"/>
                <a:cs typeface="+mn-cs"/>
              </a:rPr>
              <a:t>Presenting/Lecturing – using a Chalkboard, Whiteboard, overhead or Smartboard</a:t>
            </a:r>
          </a:p>
          <a:p>
            <a:pPr marL="1094994" lvl="2" indent="-171450">
              <a:buFont typeface="Arial" panose="020B0604020202020204" pitchFamily="34" charset="0"/>
              <a:buChar char="•"/>
            </a:pPr>
            <a:r>
              <a:rPr lang="en-US" sz="1200" kern="1200">
                <a:solidFill>
                  <a:schemeClr val="tx1"/>
                </a:solidFill>
                <a:effectLst/>
                <a:latin typeface="+mn-lt"/>
                <a:ea typeface="+mn-ea"/>
                <a:cs typeface="+mn-cs"/>
              </a:rPr>
              <a:t>And Writing – using notebooks/paper</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Other activities include:</a:t>
            </a:r>
          </a:p>
          <a:p>
            <a:pPr marL="1094994" lvl="2" indent="-171450">
              <a:buFont typeface="Arial" panose="020B0604020202020204" pitchFamily="34" charset="0"/>
              <a:buChar char="•"/>
            </a:pPr>
            <a:r>
              <a:rPr lang="en-US" sz="1200" kern="1200">
                <a:solidFill>
                  <a:schemeClr val="tx1"/>
                </a:solidFill>
                <a:effectLst/>
                <a:latin typeface="+mn-lt"/>
                <a:ea typeface="+mn-ea"/>
                <a:cs typeface="+mn-cs"/>
              </a:rPr>
              <a:t>Watching/Listening – using audio visual equipment to play videos or recordings</a:t>
            </a:r>
          </a:p>
          <a:p>
            <a:pPr marL="1094994" lvl="2" indent="-171450">
              <a:buFont typeface="Arial" panose="020B0604020202020204" pitchFamily="34" charset="0"/>
              <a:buChar char="•"/>
            </a:pPr>
            <a:r>
              <a:rPr lang="en-US" sz="1200" kern="1200">
                <a:solidFill>
                  <a:schemeClr val="tx1"/>
                </a:solidFill>
                <a:effectLst/>
                <a:latin typeface="+mn-lt"/>
                <a:ea typeface="+mn-ea"/>
                <a:cs typeface="+mn-cs"/>
              </a:rPr>
              <a:t>Individual Study – using worksheets, practice workbooks, researching problems, playing games to reinforce a concept, etc.</a:t>
            </a:r>
          </a:p>
          <a:p>
            <a:pPr marL="1094994" lvl="2" indent="-171450">
              <a:buFont typeface="Arial" panose="020B0604020202020204" pitchFamily="34" charset="0"/>
              <a:buChar char="•"/>
            </a:pPr>
            <a:r>
              <a:rPr lang="en-US" sz="1200" kern="1200">
                <a:solidFill>
                  <a:schemeClr val="tx1"/>
                </a:solidFill>
                <a:effectLst/>
                <a:latin typeface="+mn-lt"/>
                <a:ea typeface="+mn-ea"/>
                <a:cs typeface="+mn-cs"/>
              </a:rPr>
              <a:t>Assessment – using testing materials like blue books, paper quizzes, test sheets</a:t>
            </a:r>
          </a:p>
          <a:p>
            <a:pPr marL="1094994" lvl="2" indent="-171450">
              <a:buFont typeface="Arial" panose="020B0604020202020204" pitchFamily="34" charset="0"/>
              <a:buChar char="•"/>
            </a:pPr>
            <a:r>
              <a:rPr lang="en-US" sz="1200" kern="1200">
                <a:solidFill>
                  <a:schemeClr val="tx1"/>
                </a:solidFill>
                <a:effectLst/>
                <a:latin typeface="+mn-lt"/>
                <a:ea typeface="+mn-ea"/>
                <a:cs typeface="+mn-cs"/>
              </a:rPr>
              <a:t>Collaboration – sharing tools for group/project work</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Increasingly, devices are being brought into the classroom to support many of these tasks</a:t>
            </a:r>
            <a:endParaRPr lang="en-US" sz="1200" b="1"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a:solidFill>
                  <a:schemeClr val="tx1"/>
                </a:solidFill>
                <a:effectLst/>
                <a:latin typeface="+mn-lt"/>
                <a:ea typeface="+mn-ea"/>
                <a:cs typeface="+mn-cs"/>
              </a:rPr>
              <a:t>Bullet point 2: </a:t>
            </a:r>
            <a:r>
              <a:rPr lang="en-US" sz="1200" kern="1200">
                <a:solidFill>
                  <a:schemeClr val="tx1"/>
                </a:solidFill>
                <a:effectLst/>
                <a:latin typeface="+mn-lt"/>
                <a:ea typeface="+mn-ea"/>
                <a:cs typeface="+mn-cs"/>
              </a:rPr>
              <a:t>Some devices are better able to support different activities than others.</a:t>
            </a:r>
          </a:p>
          <a:p>
            <a:pPr marL="637794" lvl="1" indent="-171450">
              <a:buFont typeface="Arial" panose="020B0604020202020204" pitchFamily="34" charset="0"/>
              <a:buChar char="•"/>
            </a:pPr>
            <a:r>
              <a:rPr lang="en-US" sz="1200" kern="1200">
                <a:solidFill>
                  <a:schemeClr val="tx1"/>
                </a:solidFill>
                <a:effectLst/>
                <a:latin typeface="+mn-lt"/>
                <a:ea typeface="+mn-ea"/>
                <a:cs typeface="+mn-cs"/>
              </a:rPr>
              <a:t>Tablets, like the iPad, are great for individual consumption-based activities</a:t>
            </a:r>
          </a:p>
          <a:p>
            <a:pPr marL="637794" lvl="1" indent="-171450">
              <a:buFont typeface="Arial" panose="020B0604020202020204" pitchFamily="34" charset="0"/>
              <a:buChar char="•"/>
            </a:pPr>
            <a:r>
              <a:rPr lang="en-US" sz="1200" kern="1200">
                <a:solidFill>
                  <a:schemeClr val="tx1"/>
                </a:solidFill>
                <a:effectLst/>
                <a:latin typeface="+mn-lt"/>
                <a:ea typeface="+mn-ea"/>
                <a:cs typeface="+mn-cs"/>
              </a:rPr>
              <a:t>Chromebooks</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allow you to extend coverage to assessment and give more access to collaboration tools to support group work</a:t>
            </a:r>
          </a:p>
          <a:p>
            <a:pPr marL="637794" lvl="1" indent="-171450">
              <a:buFont typeface="Arial" panose="020B0604020202020204" pitchFamily="34" charset="0"/>
              <a:buChar char="•"/>
            </a:pPr>
            <a:r>
              <a:rPr lang="en-US" sz="1200" kern="1200">
                <a:solidFill>
                  <a:schemeClr val="tx1"/>
                </a:solidFill>
                <a:effectLst/>
                <a:latin typeface="+mn-lt"/>
                <a:ea typeface="+mn-ea"/>
                <a:cs typeface="+mn-cs"/>
              </a:rPr>
              <a:t>But the 2 big activities of teacher presentation and writing are still not supported by these types of devices.  You can do a certain level of presentation with a laptop, but the teacher being behind their desk typing or showing slides is not the same as standing in front of the class </a:t>
            </a:r>
            <a:r>
              <a:rPr lang="en-US" sz="1200" kern="1200" err="1">
                <a:solidFill>
                  <a:schemeClr val="tx1"/>
                </a:solidFill>
                <a:effectLst/>
                <a:latin typeface="+mn-lt"/>
                <a:ea typeface="+mn-ea"/>
                <a:cs typeface="+mn-cs"/>
              </a:rPr>
              <a:t>whiteboarding</a:t>
            </a:r>
            <a:r>
              <a:rPr lang="en-US" sz="1200" kern="1200">
                <a:solidFill>
                  <a:schemeClr val="tx1"/>
                </a:solidFill>
                <a:effectLst/>
                <a:latin typeface="+mn-lt"/>
                <a:ea typeface="+mn-ea"/>
                <a:cs typeface="+mn-cs"/>
              </a:rPr>
              <a:t> out a concept.</a:t>
            </a:r>
          </a:p>
          <a:p>
            <a:pPr marL="637794" lvl="1" indent="-171450">
              <a:buFont typeface="Arial" panose="020B0604020202020204" pitchFamily="34" charset="0"/>
              <a:buChar char="•"/>
            </a:pPr>
            <a:r>
              <a:rPr lang="en-US" sz="1200" kern="1200">
                <a:solidFill>
                  <a:schemeClr val="tx1"/>
                </a:solidFill>
                <a:effectLst/>
                <a:latin typeface="+mn-lt"/>
                <a:ea typeface="+mn-ea"/>
                <a:cs typeface="+mn-cs"/>
              </a:rPr>
              <a:t>Surface is a hybrid (or 2-in-1 type device) which gives you the greatest flexibility for supporting all classroom activities</a:t>
            </a:r>
            <a:endParaRPr lang="en-US"/>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b="1"/>
              <a:t>Bullet point 3: </a:t>
            </a:r>
            <a:r>
              <a:rPr lang="en-US" b="0"/>
              <a:t>The</a:t>
            </a:r>
            <a:r>
              <a:rPr lang="en-US" b="0" baseline="0"/>
              <a:t> W</a:t>
            </a:r>
            <a:r>
              <a:rPr lang="en-US"/>
              <a:t>orkload Challenge survey, conducted by the Department for Education, showed that 53% of sample respondents thought that, whilst marking pupils’ work is necessary and productive, the excessive nature, depth and frequency of marking was burdensome. (https://</a:t>
            </a:r>
            <a:r>
              <a:rPr lang="en-US" err="1"/>
              <a:t>www.gov.uk</a:t>
            </a:r>
            <a:r>
              <a:rPr lang="en-US"/>
              <a:t>/government/uploads/system/uploads/</a:t>
            </a:r>
            <a:r>
              <a:rPr lang="en-US" err="1"/>
              <a:t>attachment_data</a:t>
            </a:r>
            <a:r>
              <a:rPr lang="en-US"/>
              <a:t>/file/511256/Eliminating-unnecessary-workload-around-</a:t>
            </a:r>
            <a:r>
              <a:rPr lang="en-US" err="1"/>
              <a:t>marking.pdf</a:t>
            </a:r>
            <a:r>
              <a:rPr lang="en-US"/>
              <a:t>)</a:t>
            </a:r>
            <a:endParaRPr lang="en-GB" sz="1200" u="sng" kern="1200">
              <a:solidFill>
                <a:schemeClr val="tx1"/>
              </a:solidFill>
              <a:effectLst/>
              <a:latin typeface="+mn-lt"/>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sng" kern="1200">
              <a:solidFill>
                <a:schemeClr val="tx1"/>
              </a:solidFill>
              <a:effectLst/>
              <a:latin typeface="+mn-lt"/>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sng" kern="1200">
              <a:solidFill>
                <a:schemeClr val="tx1"/>
              </a:solidFill>
              <a:effectLst/>
              <a:latin typeface="+mn-lt"/>
              <a:ea typeface="+mn-ea"/>
              <a:cs typeface="+mn-cs"/>
              <a:hlinkClick r:id="rId3"/>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GB" sz="1200" b="1" u="none" kern="1200">
                <a:solidFill>
                  <a:schemeClr val="tx1"/>
                </a:solidFill>
                <a:effectLst/>
                <a:latin typeface="+mn-lt"/>
                <a:ea typeface="+mn-ea"/>
                <a:cs typeface="+mn-cs"/>
                <a:hlinkClick r:id="rId3"/>
              </a:rPr>
              <a:t>Bullet point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sng" kern="1200">
              <a:solidFill>
                <a:schemeClr val="tx1"/>
              </a:solidFill>
              <a:effectLst/>
              <a:latin typeface="+mn-lt"/>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a:solidFill>
                  <a:schemeClr val="tx1"/>
                </a:solidFill>
                <a:effectLst/>
                <a:latin typeface="+mn-lt"/>
                <a:ea typeface="+mn-ea"/>
                <a:cs typeface="+mn-cs"/>
                <a:hlinkClick r:id="rId3"/>
              </a:rPr>
              <a:t>Sources to inform talk track and content update.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a:solidFill>
                  <a:schemeClr val="tx1"/>
                </a:solidFill>
                <a:effectLst/>
                <a:latin typeface="+mn-lt"/>
                <a:ea typeface="+mn-ea"/>
                <a:cs typeface="+mn-cs"/>
                <a:hlinkClick r:id="rId3"/>
              </a:rPr>
              <a:t>http://digitalpromise.org/2015/11/16/identifying-the-top-four-challenges-in-k-12-education/</a:t>
            </a: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a:solidFill>
                  <a:schemeClr val="tx1"/>
                </a:solidFill>
                <a:effectLst/>
                <a:latin typeface="+mn-lt"/>
                <a:ea typeface="+mn-ea"/>
                <a:cs typeface="+mn-cs"/>
                <a:hlinkClick r:id="rId4"/>
              </a:rPr>
              <a:t>https://www.gov.uk/government/uploads/system/uploads/attachment_data/file/511256/Eliminating-unnecessary-workload-around-marking.pdf</a:t>
            </a: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a:solidFill>
                  <a:schemeClr val="tx1"/>
                </a:solidFill>
                <a:effectLst/>
                <a:latin typeface="+mn-lt"/>
                <a:ea typeface="+mn-ea"/>
                <a:cs typeface="+mn-cs"/>
                <a:hlinkClick r:id="rId5"/>
              </a:rPr>
              <a:t>http://www.advanced-learning.co.uk/wp-content/uploads/2016/02/Can-technology-genuinely-reduce-teacher-workload.pdf</a:t>
            </a:r>
            <a:endParaRPr lang="en-GB"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10"/>
          </p:nvPr>
        </p:nvSpPr>
        <p:spPr/>
        <p:txBody>
          <a:bodyPr/>
          <a:lstStyle/>
          <a:p>
            <a:fld id="{FB2A3DD3-6777-4459-897E-3211381F3236}" type="slidenum">
              <a:rPr lang="en-US" smtClean="0"/>
              <a:t>11</a:t>
            </a:fld>
            <a:endParaRPr lang="en-US"/>
          </a:p>
        </p:txBody>
      </p:sp>
    </p:spTree>
    <p:extLst>
      <p:ext uri="{BB962C8B-B14F-4D97-AF65-F5344CB8AC3E}">
        <p14:creationId xmlns:p14="http://schemas.microsoft.com/office/powerpoint/2010/main" val="1113715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u="none" baseline="0"/>
              <a:t>Here we discuss specific benefits of the Surface Pro 4, Surface Pen and Surface hub.  </a:t>
            </a:r>
          </a:p>
          <a:p>
            <a:endParaRPr lang="en-US" b="1" i="1" u="none" baseline="0"/>
          </a:p>
          <a:p>
            <a:endParaRPr lang="en-US" b="1" i="1" u="none" baseline="0"/>
          </a:p>
        </p:txBody>
      </p:sp>
      <p:sp>
        <p:nvSpPr>
          <p:cNvPr id="4" name="Slide Number Placeholder 3"/>
          <p:cNvSpPr>
            <a:spLocks noGrp="1"/>
          </p:cNvSpPr>
          <p:nvPr>
            <p:ph type="sldNum" sz="quarter" idx="10"/>
          </p:nvPr>
        </p:nvSpPr>
        <p:spPr/>
        <p:txBody>
          <a:bodyPr/>
          <a:lstStyle/>
          <a:p>
            <a:fld id="{FB2A3DD3-6777-4459-897E-3211381F3236}" type="slidenum">
              <a:rPr lang="en-US" smtClean="0"/>
              <a:t>12</a:t>
            </a:fld>
            <a:endParaRPr lang="en-US"/>
          </a:p>
        </p:txBody>
      </p:sp>
    </p:spTree>
    <p:extLst>
      <p:ext uri="{BB962C8B-B14F-4D97-AF65-F5344CB8AC3E}">
        <p14:creationId xmlns:p14="http://schemas.microsoft.com/office/powerpoint/2010/main" val="1321308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1">
                <a:solidFill>
                  <a:srgbClr val="505050"/>
                </a:solidFill>
                <a:latin typeface="Segoe Pro"/>
                <a:cs typeface="Segoe Pro"/>
              </a:rPr>
              <a:t>Surface Type Cover T</a:t>
            </a:r>
            <a:r>
              <a:rPr lang="en-US" sz="800" b="1" baseline="0">
                <a:solidFill>
                  <a:srgbClr val="505050"/>
                </a:solidFill>
                <a:latin typeface="Segoe Pro"/>
                <a:cs typeface="Segoe Pro"/>
              </a:rPr>
              <a:t>echnical Specifications: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a:solidFill>
                  <a:srgbClr val="505050"/>
                </a:solidFill>
                <a:latin typeface="Segoe Pro"/>
                <a:cs typeface="Segoe Pro"/>
              </a:rPr>
              <a:t>11.60” x 8.50” x 0.19” </a:t>
            </a:r>
            <a:br>
              <a:rPr lang="en-US" sz="800" b="0" baseline="0">
                <a:solidFill>
                  <a:srgbClr val="505050"/>
                </a:solidFill>
                <a:latin typeface="Segoe Pro"/>
                <a:cs typeface="Segoe Pro"/>
              </a:rPr>
            </a:br>
            <a:r>
              <a:rPr lang="en-US" sz="800" b="0" baseline="0">
                <a:solidFill>
                  <a:srgbClr val="505050"/>
                </a:solidFill>
                <a:latin typeface="Segoe Pro"/>
                <a:cs typeface="Segoe Pro"/>
              </a:rPr>
              <a:t>(295 mm x 216 mm x 4.65 mm)</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a:solidFill>
                  <a:srgbClr val="505050"/>
                </a:solidFill>
                <a:latin typeface="Segoe Pro"/>
                <a:cs typeface="Segoe Pro"/>
              </a:rPr>
              <a:t>0.68 </a:t>
            </a:r>
            <a:r>
              <a:rPr lang="en-US" sz="800" b="0" baseline="0" err="1">
                <a:solidFill>
                  <a:srgbClr val="505050"/>
                </a:solidFill>
                <a:latin typeface="Segoe Pro"/>
                <a:cs typeface="Segoe Pro"/>
              </a:rPr>
              <a:t>lbs</a:t>
            </a:r>
            <a:r>
              <a:rPr lang="en-US" sz="800" b="0" baseline="0">
                <a:solidFill>
                  <a:srgbClr val="505050"/>
                </a:solidFill>
                <a:latin typeface="Segoe Pro"/>
                <a:cs typeface="Segoe Pro"/>
              </a:rPr>
              <a:t> (310 g)</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a:solidFill>
                  <a:srgbClr val="505050"/>
                </a:solidFill>
                <a:latin typeface="Segoe Pro"/>
                <a:cs typeface="Segoe Pro"/>
              </a:rPr>
              <a:t>Available in onyx (with Fingerprint ID)</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a:solidFill>
                  <a:srgbClr val="505050"/>
                </a:solidFill>
                <a:latin typeface="Segoe Pro"/>
                <a:cs typeface="Segoe Pro"/>
              </a:rPr>
              <a:t>Mechanical keys that are spread out for </a:t>
            </a:r>
            <a:br>
              <a:rPr lang="en-US" sz="800" b="0" baseline="0">
                <a:solidFill>
                  <a:srgbClr val="505050"/>
                </a:solidFill>
                <a:latin typeface="Segoe Pro"/>
                <a:cs typeface="Segoe Pro"/>
              </a:rPr>
            </a:br>
            <a:r>
              <a:rPr lang="en-US" sz="800" b="0" baseline="0">
                <a:solidFill>
                  <a:srgbClr val="505050"/>
                </a:solidFill>
                <a:latin typeface="Segoe Pro"/>
                <a:cs typeface="Segoe Pro"/>
              </a:rPr>
              <a:t>precision typing</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a:solidFill>
                  <a:srgbClr val="505050"/>
                </a:solidFill>
                <a:latin typeface="Segoe Pro"/>
                <a:cs typeface="Segoe Pro"/>
              </a:rPr>
              <a:t>Layout: QWERTY, full row of function keys (F1–F12)</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a:solidFill>
                  <a:srgbClr val="505050"/>
                </a:solidFill>
                <a:latin typeface="Segoe Pro"/>
                <a:cs typeface="Segoe Pro"/>
              </a:rPr>
              <a:t>Dedicated buttons for Windows shortcuts, media controls, and screen brightness</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a:solidFill>
                  <a:srgbClr val="505050"/>
                </a:solidFill>
                <a:latin typeface="Segoe Pro"/>
                <a:cs typeface="Segoe Pro"/>
              </a:rPr>
              <a:t>Right-click button</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a:solidFill>
                  <a:srgbClr val="505050"/>
                </a:solidFill>
                <a:latin typeface="Segoe Pro"/>
                <a:cs typeface="Segoe Pro"/>
              </a:rPr>
              <a:t>Magnetic attachment</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a:solidFill>
                  <a:srgbClr val="505050"/>
                </a:solidFill>
                <a:latin typeface="Segoe Pro"/>
                <a:cs typeface="Segoe Pro"/>
              </a:rPr>
              <a:t>Accelerometer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b="0" baseline="0">
              <a:solidFill>
                <a:srgbClr val="505050"/>
              </a:solidFill>
              <a:latin typeface="Segoe Pro"/>
              <a:cs typeface="Segoe Pro"/>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800" b="1" baseline="0">
                <a:solidFill>
                  <a:srgbClr val="505050"/>
                </a:solidFill>
                <a:latin typeface="Segoe Pro"/>
                <a:cs typeface="Segoe Pro"/>
              </a:rPr>
              <a:t>Surface Dock Technical Specifications:</a:t>
            </a:r>
            <a:endParaRPr lang="en-US" sz="800" b="0" baseline="0">
              <a:solidFill>
                <a:srgbClr val="505050"/>
              </a:solidFill>
              <a:latin typeface="Segoe Pro"/>
              <a:cs typeface="Segoe Pro"/>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a:solidFill>
                  <a:srgbClr val="505050"/>
                </a:solidFill>
                <a:latin typeface="Segoe Pro"/>
                <a:cs typeface="Segoe Pro"/>
              </a:rPr>
              <a:t>5.12” x 2.36” x 1.18” </a:t>
            </a:r>
            <a:br>
              <a:rPr lang="en-US" sz="800" b="0" baseline="0">
                <a:solidFill>
                  <a:srgbClr val="505050"/>
                </a:solidFill>
                <a:latin typeface="Segoe Pro"/>
                <a:cs typeface="Segoe Pro"/>
              </a:rPr>
            </a:br>
            <a:r>
              <a:rPr lang="en-US" sz="800" b="0" baseline="0">
                <a:solidFill>
                  <a:srgbClr val="505050"/>
                </a:solidFill>
                <a:latin typeface="Segoe Pro"/>
                <a:cs typeface="Segoe Pro"/>
              </a:rPr>
              <a:t>(130 mm x 60 mm x 30 mm)</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a:solidFill>
                  <a:srgbClr val="505050"/>
                </a:solidFill>
                <a:latin typeface="Segoe Pro"/>
                <a:cs typeface="Segoe Pro"/>
              </a:rPr>
              <a:t>1.2 1lbs. (550 g)</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a:solidFill>
                  <a:srgbClr val="505050"/>
                </a:solidFill>
                <a:latin typeface="Segoe Pro"/>
                <a:cs typeface="Segoe Pro"/>
              </a:rPr>
              <a:t>2 Mini Display Ports</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a:solidFill>
                  <a:srgbClr val="505050"/>
                </a:solidFill>
                <a:latin typeface="Segoe Pro"/>
                <a:cs typeface="Segoe Pro"/>
              </a:rPr>
              <a:t>1 Gigabit Ethernet port</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a:solidFill>
                  <a:srgbClr val="505050"/>
                </a:solidFill>
                <a:latin typeface="Segoe Pro"/>
                <a:cs typeface="Segoe Pro"/>
              </a:rPr>
              <a:t>4 USB 3.0 ports</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a:solidFill>
                  <a:srgbClr val="505050"/>
                </a:solidFill>
                <a:latin typeface="Segoe Pro"/>
                <a:cs typeface="Segoe Pro"/>
              </a:rPr>
              <a:t>1 Audio out port</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a:solidFill>
                  <a:srgbClr val="505050"/>
                </a:solidFill>
                <a:latin typeface="Segoe Pro"/>
                <a:cs typeface="Segoe Pro"/>
              </a:rPr>
              <a:t>Surface Connect cable</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a:solidFill>
                  <a:srgbClr val="505050"/>
                </a:solidFill>
                <a:latin typeface="Segoe Pro"/>
                <a:cs typeface="Segoe Pro"/>
              </a:rPr>
              <a:t>External power supply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b="0" baseline="0">
              <a:solidFill>
                <a:srgbClr val="505050"/>
              </a:solidFill>
              <a:latin typeface="Segoe Pro"/>
              <a:cs typeface="Segoe Pro"/>
            </a:endParaRPr>
          </a:p>
          <a:p>
            <a:pPr>
              <a:lnSpc>
                <a:spcPct val="120000"/>
              </a:lnSpc>
            </a:pPr>
            <a:r>
              <a:rPr lang="en-US" sz="900" b="1">
                <a:solidFill>
                  <a:srgbClr val="505050"/>
                </a:solidFill>
                <a:latin typeface="Segoe Pro"/>
                <a:cs typeface="Segoe Pro"/>
              </a:rPr>
              <a:t>Surface Pen Technical Specifications:</a:t>
            </a:r>
          </a:p>
          <a:p>
            <a:pPr marL="0" indent="0">
              <a:lnSpc>
                <a:spcPct val="120000"/>
              </a:lnSpc>
              <a:spcBef>
                <a:spcPts val="441"/>
              </a:spcBef>
              <a:buFont typeface="Arial"/>
              <a:buNone/>
            </a:pPr>
            <a:r>
              <a:rPr lang="en-US" sz="800">
                <a:solidFill>
                  <a:srgbClr val="505050"/>
                </a:solidFill>
                <a:latin typeface="Segoe Pro"/>
                <a:cs typeface="Segoe Pro"/>
              </a:rPr>
              <a:t>5.67” x 0.37” x 0.40”</a:t>
            </a:r>
            <a:br>
              <a:rPr lang="en-US" sz="800">
                <a:solidFill>
                  <a:srgbClr val="505050"/>
                </a:solidFill>
                <a:latin typeface="Segoe Pro"/>
                <a:cs typeface="Segoe Pro"/>
              </a:rPr>
            </a:br>
            <a:r>
              <a:rPr lang="en-US" sz="800">
                <a:solidFill>
                  <a:srgbClr val="505050"/>
                </a:solidFill>
                <a:latin typeface="Segoe Pro"/>
                <a:cs typeface="Segoe Pro"/>
              </a:rPr>
              <a:t> (144 mm x 9.5 mm x 1 0.20 mm)</a:t>
            </a:r>
          </a:p>
          <a:p>
            <a:pPr marL="0" indent="0">
              <a:lnSpc>
                <a:spcPct val="120000"/>
              </a:lnSpc>
              <a:spcBef>
                <a:spcPts val="441"/>
              </a:spcBef>
              <a:buFont typeface="Arial"/>
              <a:buNone/>
            </a:pPr>
            <a:r>
              <a:rPr lang="en-US" sz="800">
                <a:solidFill>
                  <a:srgbClr val="505050"/>
                </a:solidFill>
                <a:latin typeface="Segoe Pro"/>
                <a:cs typeface="Segoe Pro"/>
              </a:rPr>
              <a:t>0.04 </a:t>
            </a:r>
            <a:r>
              <a:rPr lang="en-US" sz="800" err="1">
                <a:solidFill>
                  <a:srgbClr val="505050"/>
                </a:solidFill>
                <a:latin typeface="Segoe Pro"/>
                <a:cs typeface="Segoe Pro"/>
              </a:rPr>
              <a:t>lbs</a:t>
            </a:r>
            <a:r>
              <a:rPr lang="en-US" sz="800">
                <a:solidFill>
                  <a:srgbClr val="505050"/>
                </a:solidFill>
                <a:latin typeface="Segoe Pro"/>
                <a:cs typeface="Segoe Pro"/>
              </a:rPr>
              <a:t> (20 g)</a:t>
            </a:r>
          </a:p>
          <a:p>
            <a:pPr marL="0" indent="0">
              <a:lnSpc>
                <a:spcPct val="120000"/>
              </a:lnSpc>
              <a:spcBef>
                <a:spcPts val="441"/>
              </a:spcBef>
              <a:buFont typeface="Arial"/>
              <a:buNone/>
            </a:pPr>
            <a:r>
              <a:rPr lang="en-US" sz="800">
                <a:solidFill>
                  <a:srgbClr val="505050"/>
                </a:solidFill>
                <a:latin typeface="Segoe Pro"/>
                <a:cs typeface="Segoe Pro"/>
              </a:rPr>
              <a:t>Available in black, gold, blue, and silver</a:t>
            </a:r>
          </a:p>
          <a:p>
            <a:pPr marL="0" indent="0">
              <a:lnSpc>
                <a:spcPct val="120000"/>
              </a:lnSpc>
              <a:spcBef>
                <a:spcPts val="441"/>
              </a:spcBef>
              <a:buFont typeface="Arial"/>
              <a:buNone/>
            </a:pPr>
            <a:r>
              <a:rPr lang="en-US" sz="800">
                <a:solidFill>
                  <a:srgbClr val="505050"/>
                </a:solidFill>
                <a:latin typeface="Segoe Pro"/>
                <a:cs typeface="Segoe Pro"/>
              </a:rPr>
              <a:t>Compatibility: Surface 3, Surface Pro 3, Surface Pro 4, and Surface Book</a:t>
            </a:r>
          </a:p>
          <a:p>
            <a:pPr marL="0" indent="0">
              <a:lnSpc>
                <a:spcPct val="120000"/>
              </a:lnSpc>
              <a:spcBef>
                <a:spcPts val="441"/>
              </a:spcBef>
              <a:buFont typeface="Arial"/>
              <a:buNone/>
            </a:pPr>
            <a:r>
              <a:rPr lang="en-US" sz="800">
                <a:solidFill>
                  <a:srgbClr val="505050"/>
                </a:solidFill>
                <a:latin typeface="Segoe Pro"/>
                <a:cs typeface="Segoe Pro"/>
              </a:rPr>
              <a:t>Connector Type: Bluetooth 4.0LE</a:t>
            </a:r>
          </a:p>
          <a:p>
            <a:pPr marL="0" indent="0">
              <a:lnSpc>
                <a:spcPct val="120000"/>
              </a:lnSpc>
              <a:spcBef>
                <a:spcPts val="441"/>
              </a:spcBef>
              <a:buFont typeface="Arial"/>
              <a:buNone/>
            </a:pPr>
            <a:r>
              <a:rPr lang="en-US" sz="800">
                <a:solidFill>
                  <a:srgbClr val="505050"/>
                </a:solidFill>
                <a:latin typeface="Segoe Pro"/>
                <a:cs typeface="Segoe Pro"/>
              </a:rPr>
              <a:t>Buttons: Right-click and eraser</a:t>
            </a:r>
          </a:p>
          <a:p>
            <a:pPr marL="0" indent="0">
              <a:lnSpc>
                <a:spcPct val="120000"/>
              </a:lnSpc>
              <a:spcBef>
                <a:spcPts val="441"/>
              </a:spcBef>
              <a:buFont typeface="Arial"/>
              <a:buNone/>
            </a:pPr>
            <a:r>
              <a:rPr lang="en-US" sz="800">
                <a:solidFill>
                  <a:srgbClr val="505050"/>
                </a:solidFill>
                <a:latin typeface="Segoe Pro"/>
                <a:cs typeface="Segoe Pro"/>
              </a:rPr>
              <a:t>Battery: 1 AAAA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b="0" baseline="0">
              <a:solidFill>
                <a:srgbClr val="505050"/>
              </a:solidFill>
              <a:latin typeface="Segoe Pro"/>
              <a:cs typeface="Segoe Pro"/>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b="0" baseline="0">
              <a:solidFill>
                <a:srgbClr val="505050"/>
              </a:solidFill>
              <a:latin typeface="Segoe Pro"/>
              <a:cs typeface="Segoe Pro"/>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800" b="1" baseline="0">
                <a:solidFill>
                  <a:srgbClr val="505050"/>
                </a:solidFill>
                <a:latin typeface="Segoe Pro"/>
                <a:cs typeface="Segoe Pro"/>
              </a:rPr>
              <a:t>3</a:t>
            </a:r>
            <a:r>
              <a:rPr lang="en-US" sz="800" b="1" baseline="30000">
                <a:solidFill>
                  <a:srgbClr val="505050"/>
                </a:solidFill>
                <a:latin typeface="Segoe Pro"/>
                <a:cs typeface="Segoe Pro"/>
              </a:rPr>
              <a:t>rd</a:t>
            </a:r>
            <a:r>
              <a:rPr lang="en-US" sz="800" b="1" baseline="0">
                <a:solidFill>
                  <a:srgbClr val="505050"/>
                </a:solidFill>
                <a:latin typeface="Segoe Pro"/>
                <a:cs typeface="Segoe Pro"/>
              </a:rPr>
              <a:t> party Chip and Pin Solutions</a:t>
            </a:r>
          </a:p>
          <a:p>
            <a:pPr marL="171450" indent="-171450">
              <a:buFont typeface="Arial" panose="020B0604020202020204" pitchFamily="34" charset="0"/>
              <a:buChar char="•"/>
            </a:pPr>
            <a:r>
              <a:rPr lang="en-US" sz="800" err="1"/>
              <a:t>Verifone</a:t>
            </a:r>
            <a:r>
              <a:rPr lang="en-US" sz="800"/>
              <a:t> e355. </a:t>
            </a:r>
            <a:r>
              <a:rPr lang="en-US" sz="800" b="0">
                <a:latin typeface="Segoe UI Semilight" charset="0"/>
                <a:ea typeface="Segoe UI Semilight" charset="0"/>
                <a:cs typeface="Segoe UI Semilight" charset="0"/>
              </a:rPr>
              <a:t>Operates across multiple generations of smart devices or in standalone mode.</a:t>
            </a:r>
          </a:p>
          <a:p>
            <a:pPr marL="171450" indent="-171450">
              <a:buFont typeface="Arial" panose="020B0604020202020204" pitchFamily="34" charset="0"/>
              <a:buChar char="•"/>
            </a:pPr>
            <a:r>
              <a:rPr lang="en-US" sz="800"/>
              <a:t>Bluetooth EMV by </a:t>
            </a:r>
            <a:r>
              <a:rPr lang="en-US" sz="800" b="0" err="1">
                <a:latin typeface="Segoe UI Semilight" charset="0"/>
                <a:ea typeface="Segoe UI Semilight" charset="0"/>
                <a:cs typeface="Segoe UI Semilight" charset="0"/>
              </a:rPr>
              <a:t>AnywhereCommerce</a:t>
            </a:r>
            <a:r>
              <a:rPr lang="en-US" sz="800" b="0">
                <a:latin typeface="Segoe UI Semilight" charset="0"/>
                <a:ea typeface="Segoe UI Semilight" charset="0"/>
                <a:cs typeface="Segoe UI Semilight" charset="0"/>
              </a:rPr>
              <a:t>. </a:t>
            </a:r>
            <a:r>
              <a:rPr lang="en-US" sz="800" b="0" err="1">
                <a:latin typeface="Segoe UI Semilight" charset="0"/>
                <a:ea typeface="Segoe UI Semilight" charset="0"/>
                <a:cs typeface="Segoe UI Semilight" charset="0"/>
              </a:rPr>
              <a:t>Nomand</a:t>
            </a:r>
            <a:r>
              <a:rPr lang="en-US" sz="800" b="0">
                <a:latin typeface="Segoe UI Semilight" charset="0"/>
                <a:ea typeface="Segoe UI Semilight" charset="0"/>
                <a:cs typeface="Segoe UI Semilight" charset="0"/>
              </a:rPr>
              <a:t> Device. Takes secure payments virtually anywhere, anytime. </a:t>
            </a:r>
          </a:p>
          <a:p>
            <a:pPr marL="171450" indent="-171450">
              <a:buFont typeface="Arial" panose="020B0604020202020204" pitchFamily="34" charset="0"/>
              <a:buChar char="•"/>
            </a:pPr>
            <a:r>
              <a:rPr lang="en-US" sz="800"/>
              <a:t>Bluetooth EMV by </a:t>
            </a:r>
            <a:r>
              <a:rPr lang="en-US" sz="800" b="0" err="1">
                <a:latin typeface="Segoe UI Semilight" charset="0"/>
                <a:ea typeface="Segoe UI Semilight" charset="0"/>
                <a:cs typeface="Segoe UI Semilight" charset="0"/>
              </a:rPr>
              <a:t>AnywhereCommerce</a:t>
            </a:r>
            <a:r>
              <a:rPr lang="en-US" sz="800" b="0">
                <a:latin typeface="Segoe UI Semilight" charset="0"/>
                <a:ea typeface="Segoe UI Semilight" charset="0"/>
                <a:cs typeface="Segoe UI Semilight" charset="0"/>
              </a:rPr>
              <a:t>. Walker Device. Transforms smartphones, tablets and PCs into </a:t>
            </a:r>
            <a:r>
              <a:rPr lang="en-US" sz="800" b="0" err="1">
                <a:latin typeface="Segoe UI Semilight" charset="0"/>
                <a:ea typeface="Segoe UI Semilight" charset="0"/>
                <a:cs typeface="Segoe UI Semilight" charset="0"/>
              </a:rPr>
              <a:t>mPOS</a:t>
            </a:r>
            <a:r>
              <a:rPr lang="en-US" sz="800" b="0">
                <a:latin typeface="Segoe UI Semilight" charset="0"/>
                <a:ea typeface="Segoe UI Semilight" charset="0"/>
                <a:cs typeface="Segoe UI Semilight" charset="0"/>
              </a:rPr>
              <a:t> solutions. </a:t>
            </a:r>
          </a:p>
          <a:p>
            <a:pPr marL="171450" indent="-171450">
              <a:buFont typeface="Arial" panose="020B0604020202020204" pitchFamily="34" charset="0"/>
              <a:buChar char="•"/>
            </a:pPr>
            <a:r>
              <a:rPr lang="en-US" sz="800"/>
              <a:t>Bluetooth EMV by </a:t>
            </a:r>
            <a:r>
              <a:rPr lang="en-US" sz="800" b="0">
                <a:latin typeface="Segoe UI Semilight" charset="0"/>
                <a:ea typeface="Segoe UI Semilight" charset="0"/>
                <a:cs typeface="Segoe UI Semilight" charset="0"/>
              </a:rPr>
              <a:t>Bluebird </a:t>
            </a:r>
            <a:r>
              <a:rPr lang="en-US" sz="800" b="0" err="1">
                <a:latin typeface="Segoe UI Semilight" charset="0"/>
                <a:ea typeface="Segoe UI Semilight" charset="0"/>
                <a:cs typeface="Segoe UI Semilight" charset="0"/>
              </a:rPr>
              <a:t>Pidion</a:t>
            </a:r>
            <a:r>
              <a:rPr lang="en-US" sz="800" b="0">
                <a:latin typeface="Segoe UI Semilight" charset="0"/>
                <a:ea typeface="Segoe UI Semilight" charset="0"/>
                <a:cs typeface="Segoe UI Semilight" charset="0"/>
              </a:rPr>
              <a:t>. EP300 Series. Enables payment in full with credit cards of all types.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b="1" baseline="0">
              <a:solidFill>
                <a:srgbClr val="505050"/>
              </a:solidFill>
              <a:latin typeface="Segoe Pro"/>
              <a:cs typeface="Segoe Pro"/>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b="1" baseline="0">
              <a:solidFill>
                <a:srgbClr val="505050"/>
              </a:solidFill>
              <a:latin typeface="Segoe Pro"/>
              <a:cs typeface="Segoe Pro"/>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b="1">
              <a:solidFill>
                <a:srgbClr val="505050"/>
              </a:solidFill>
              <a:latin typeface="Segoe Pro"/>
              <a:cs typeface="Segoe Pro"/>
            </a:endParaRP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2A3DD3-6777-4459-897E-3211381F32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5620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9505">
              <a:lnSpc>
                <a:spcPct val="120000"/>
              </a:lnSpc>
              <a:spcBef>
                <a:spcPts val="571"/>
              </a:spcBef>
            </a:pPr>
            <a:r>
              <a:rPr lang="en-US" sz="1200" b="1" baseline="0">
                <a:solidFill>
                  <a:srgbClr val="505050"/>
                </a:solidFill>
                <a:latin typeface="Segoe Pro" charset="0"/>
                <a:ea typeface="Segoe Pro" charset="0"/>
                <a:cs typeface="Segoe Pro" charset="0"/>
              </a:rPr>
              <a:t>SLIDE TO SHOW SURFACE HUB FEATURES FOR STORE OPS</a:t>
            </a:r>
          </a:p>
          <a:p>
            <a:pPr marL="0" indent="0" defTabSz="449505">
              <a:lnSpc>
                <a:spcPct val="120000"/>
              </a:lnSpc>
              <a:spcBef>
                <a:spcPts val="571"/>
              </a:spcBef>
              <a:buFont typeface="Arial" charset="0"/>
              <a:buNone/>
            </a:pPr>
            <a:endParaRPr lang="en-US" sz="1200">
              <a:solidFill>
                <a:srgbClr val="505050"/>
              </a:solidFill>
              <a:latin typeface="Segoe Pro" charset="0"/>
              <a:ea typeface="Segoe Pro" charset="0"/>
              <a:cs typeface="Segoe Pro" charset="0"/>
            </a:endParaRPr>
          </a:p>
          <a:p>
            <a:pPr marL="172742" marR="0" lvl="1" indent="-172742" algn="l" defTabSz="896386" rtl="0" eaLnBrk="1" fontAlgn="auto" latinLnBrk="0" hangingPunct="1">
              <a:lnSpc>
                <a:spcPct val="90000"/>
              </a:lnSpc>
              <a:spcBef>
                <a:spcPts val="0"/>
              </a:spcBef>
              <a:spcAft>
                <a:spcPts val="1176"/>
              </a:spcAft>
              <a:buClrTx/>
              <a:buSzTx/>
              <a:buFont typeface="Wingdings" panose="05000000000000000000" pitchFamily="2" charset="2"/>
              <a:buChar char="§"/>
              <a:tabLst/>
              <a:defRPr/>
            </a:pPr>
            <a:r>
              <a:rPr kumimoji="0" lang="en-US" sz="1372" b="0" i="0" u="none" strike="noStrike" kern="0" cap="none" spc="0" normalizeH="0" baseline="0" noProof="0">
                <a:ln>
                  <a:noFill/>
                </a:ln>
                <a:solidFill>
                  <a:srgbClr val="0078D7"/>
                </a:solidFill>
                <a:effectLst/>
                <a:uLnTx/>
                <a:uFillTx/>
                <a:latin typeface="Segoe UI"/>
                <a:ea typeface="+mn-ea"/>
                <a:cs typeface="Segoe UI" panose="020B0502040204020203" pitchFamily="34" charset="0"/>
              </a:rPr>
              <a:t>One-touch meeting start. </a:t>
            </a:r>
            <a:r>
              <a:rPr lang="en-US" sz="1400"/>
              <a:t>On</a:t>
            </a:r>
            <a:r>
              <a:rPr lang="en-US" sz="1400" baseline="0"/>
              <a:t> average, it take thirteen minutes to start a meeting.  With our communal design, with one-touch your meeting will start.  Audio, video, and Whiteboard are automatically launched at the start of your meeting.  No more “can you see me, can you hear me?”, participants can get to work right away. </a:t>
            </a:r>
            <a:br>
              <a:rPr lang="en-US" sz="1400" baseline="0"/>
            </a:br>
            <a:r>
              <a:rPr lang="en-US" sz="1400"/>
              <a:t>Scheduled</a:t>
            </a:r>
            <a:r>
              <a:rPr lang="en-US" sz="1400" baseline="0"/>
              <a:t> meetings are supported via Exchange, which is a turn-key solution, there is no change or special process required to use Surface Hub.  However not all meeting are planned. By simply touch the Whiteboard icon or picking up the pen, teams can begin collaborating, one can add in remote participants by simply calling people via Skype for Business.</a:t>
            </a:r>
            <a:endParaRPr lang="en-US" sz="1400"/>
          </a:p>
          <a:p>
            <a:pPr marL="172742" marR="0" lvl="1" indent="-172742" algn="l" defTabSz="896386" rtl="0" eaLnBrk="1" fontAlgn="auto" latinLnBrk="0" hangingPunct="1">
              <a:lnSpc>
                <a:spcPct val="90000"/>
              </a:lnSpc>
              <a:spcBef>
                <a:spcPts val="0"/>
              </a:spcBef>
              <a:spcAft>
                <a:spcPts val="1176"/>
              </a:spcAft>
              <a:buClrTx/>
              <a:buSzTx/>
              <a:buFont typeface="Wingdings" panose="05000000000000000000" pitchFamily="2" charset="2"/>
              <a:buChar char="§"/>
              <a:tabLst/>
              <a:defRPr/>
            </a:pPr>
            <a:r>
              <a:rPr lang="en-US" sz="1400"/>
              <a:t>Runs Windows 10 for enterprise-grade security. Any Windows</a:t>
            </a:r>
            <a:r>
              <a:rPr lang="en-US" sz="1400" baseline="0"/>
              <a:t> 10 app can be used on Surface Hub.  Universal apps run natively without any authentication required.   Desktops apps can be accessed from your personal devices via wired or wireless ingest.  HTML 5 apps can be run via the Microsoft Edge platform. </a:t>
            </a:r>
          </a:p>
          <a:p>
            <a:pPr marL="172742" marR="0" lvl="1" indent="-172742" algn="l" defTabSz="896386" rtl="0" eaLnBrk="1" fontAlgn="auto" latinLnBrk="0" hangingPunct="1">
              <a:lnSpc>
                <a:spcPct val="90000"/>
              </a:lnSpc>
              <a:spcBef>
                <a:spcPts val="0"/>
              </a:spcBef>
              <a:spcAft>
                <a:spcPts val="1176"/>
              </a:spcAft>
              <a:buClrTx/>
              <a:buSzTx/>
              <a:buFont typeface="Wingdings" panose="05000000000000000000" pitchFamily="2" charset="2"/>
              <a:buChar char="§"/>
              <a:tabLst/>
              <a:defRPr/>
            </a:pPr>
            <a:r>
              <a:rPr lang="en-US" sz="1400"/>
              <a:t>Inking. The hardware</a:t>
            </a:r>
            <a:r>
              <a:rPr lang="en-US" sz="1400" baseline="0"/>
              <a:t> within Surface Hub supports an unmatched large screen inking experience.  The inking experience is fluid and natural, the ink feels as if it were coming out of the pen itself.  The experience is possible due to the projected capacitive technology with Surface Hub, which is the same technology we experience in our mobile devices.  The hardware within the pen is the customized to ensure ease of use and premium integration within the ink experience</a:t>
            </a:r>
            <a:endParaRPr lang="en-US" sz="1400"/>
          </a:p>
          <a:p>
            <a:pPr marL="172742" marR="0" lvl="1" indent="-172742" algn="l" defTabSz="896386" rtl="0" eaLnBrk="1" fontAlgn="auto" latinLnBrk="0" hangingPunct="1">
              <a:lnSpc>
                <a:spcPct val="90000"/>
              </a:lnSpc>
              <a:spcBef>
                <a:spcPts val="0"/>
              </a:spcBef>
              <a:spcAft>
                <a:spcPts val="1176"/>
              </a:spcAft>
              <a:buClrTx/>
              <a:buSzTx/>
              <a:buFont typeface="Wingdings" panose="05000000000000000000" pitchFamily="2" charset="2"/>
              <a:buChar char="§"/>
              <a:tabLst/>
              <a:defRPr/>
            </a:pPr>
            <a:r>
              <a:rPr lang="en-US" sz="1400"/>
              <a:t>Engaging</a:t>
            </a:r>
            <a:r>
              <a:rPr lang="en-US" sz="1400" baseline="0"/>
              <a:t> everyone. </a:t>
            </a:r>
            <a:r>
              <a:rPr lang="en-US" sz="1400"/>
              <a:t>The</a:t>
            </a:r>
            <a:r>
              <a:rPr lang="en-US" sz="1400" baseline="0"/>
              <a:t> hardware design of Surface Hub ensures that remote participants are engaged just as if they were in the room.  Wide angles cameras are installed to ensure the remote participants can see everyone in the room.  The dual HD cameras are place at eye-level, for a more personal experience.  A four element microphone array is optimized for voice and eliminates background noise.</a:t>
            </a:r>
            <a:endParaRPr lang="en-US" sz="1400"/>
          </a:p>
          <a:p>
            <a:pPr marL="172742" marR="0" lvl="1" indent="-172742" algn="l" defTabSz="896386" rtl="0" eaLnBrk="1" fontAlgn="auto" latinLnBrk="0" hangingPunct="1">
              <a:lnSpc>
                <a:spcPct val="90000"/>
              </a:lnSpc>
              <a:spcBef>
                <a:spcPts val="0"/>
              </a:spcBef>
              <a:spcAft>
                <a:spcPts val="1176"/>
              </a:spcAft>
              <a:buClrTx/>
              <a:buSzTx/>
              <a:buFont typeface="Wingdings" panose="05000000000000000000" pitchFamily="2" charset="2"/>
              <a:buChar char="§"/>
              <a:tabLst/>
              <a:defRPr/>
            </a:pPr>
            <a:r>
              <a:rPr lang="en-US" sz="1400"/>
              <a:t>Share content. Content is no longer just presented, it is also created.</a:t>
            </a:r>
            <a:r>
              <a:rPr lang="en-US" sz="1400" baseline="0"/>
              <a:t>  Your content is designed to be taken with you to any device.  Within the OneNote Whiteboard, with one tap you can send your whiteboard to any device and continue to work on ideas after your session is over.</a:t>
            </a:r>
            <a:endParaRPr lang="en-US" sz="1400"/>
          </a:p>
          <a:p>
            <a:pPr marL="172742" marR="0" lvl="1" indent="-172742" algn="l" defTabSz="896386" rtl="0" eaLnBrk="1" fontAlgn="auto" latinLnBrk="0" hangingPunct="1">
              <a:lnSpc>
                <a:spcPct val="90000"/>
              </a:lnSpc>
              <a:spcBef>
                <a:spcPts val="0"/>
              </a:spcBef>
              <a:spcAft>
                <a:spcPts val="1176"/>
              </a:spcAft>
              <a:buClrTx/>
              <a:buSzTx/>
              <a:buFont typeface="Wingdings" panose="05000000000000000000" pitchFamily="2" charset="2"/>
              <a:buChar char="§"/>
              <a:tabLst/>
              <a:defRPr/>
            </a:pPr>
            <a:r>
              <a:rPr lang="en-US" sz="1400"/>
              <a:t>Projec</a:t>
            </a:r>
            <a:r>
              <a:rPr lang="en-US" sz="1400" baseline="0"/>
              <a:t>t content. </a:t>
            </a:r>
            <a:r>
              <a:rPr lang="en-US" sz="1400"/>
              <a:t>No</a:t>
            </a:r>
            <a:r>
              <a:rPr lang="en-US" sz="1400" baseline="0"/>
              <a:t> meeting is without adding content to enrich the conversation.  Personal computers can be projected into the hub wirelessly via </a:t>
            </a:r>
            <a:r>
              <a:rPr lang="en-US" sz="1400" baseline="0" err="1"/>
              <a:t>miracast</a:t>
            </a:r>
            <a:r>
              <a:rPr lang="en-US" sz="1400" baseline="0"/>
              <a:t> or wired via a display out port.  Surface Hub supports cross platform devices such as Win7, Win8.1, Win10, iOS, </a:t>
            </a:r>
            <a:r>
              <a:rPr lang="en-US" sz="1400" baseline="0" err="1"/>
              <a:t>OSx</a:t>
            </a:r>
            <a:r>
              <a:rPr lang="en-US" sz="1400" baseline="0"/>
              <a:t>, and Android.  Windows devices had the additional features of </a:t>
            </a:r>
            <a:r>
              <a:rPr lang="en-US" sz="1400" baseline="0" err="1"/>
              <a:t>inkback</a:t>
            </a:r>
            <a:r>
              <a:rPr lang="en-US" sz="1400" baseline="0"/>
              <a:t> and touch back, where one can operate their computer directly from the Surface Hub.</a:t>
            </a:r>
            <a:endParaRPr kumimoji="0" lang="en-US" sz="1372" b="0" i="0" u="none" strike="noStrike" kern="0" cap="none" spc="0" normalizeH="0" baseline="0" noProof="0">
              <a:ln>
                <a:noFill/>
              </a:ln>
              <a:solidFill>
                <a:srgbClr val="0078D7"/>
              </a:solidFill>
              <a:effectLst/>
              <a:uLnTx/>
              <a:uFillTx/>
              <a:latin typeface="Segoe UI"/>
              <a:ea typeface="+mn-ea"/>
              <a:cs typeface="Segoe UI" panose="020B0502040204020203" pitchFamily="34" charset="0"/>
            </a:endParaRPr>
          </a:p>
          <a:p>
            <a:pPr marL="172742" marR="0" lvl="1" indent="-172742" algn="l" defTabSz="896386" rtl="0" eaLnBrk="1" fontAlgn="auto" latinLnBrk="0" hangingPunct="1">
              <a:lnSpc>
                <a:spcPct val="90000"/>
              </a:lnSpc>
              <a:spcBef>
                <a:spcPts val="0"/>
              </a:spcBef>
              <a:spcAft>
                <a:spcPts val="1176"/>
              </a:spcAft>
              <a:buClrTx/>
              <a:buSzTx/>
              <a:buFont typeface="Wingdings" panose="05000000000000000000" pitchFamily="2" charset="2"/>
              <a:buChar char="§"/>
              <a:tabLst/>
              <a:defRPr/>
            </a:pPr>
            <a:endParaRPr kumimoji="0" lang="en-US" sz="1372" b="1" i="0" u="none" strike="noStrike" kern="0" cap="none" spc="0" normalizeH="0" baseline="0" noProof="0">
              <a:ln>
                <a:noFill/>
              </a:ln>
              <a:solidFill>
                <a:srgbClr val="0078D7"/>
              </a:solidFill>
              <a:effectLst/>
              <a:uLnTx/>
              <a:uFillTx/>
              <a:latin typeface="Segoe UI"/>
              <a:ea typeface="+mn-ea"/>
              <a:cs typeface="Segoe UI" panose="020B0502040204020203" pitchFamily="34" charset="0"/>
            </a:endParaRPr>
          </a:p>
          <a:p>
            <a:pPr marL="0" marR="0" lvl="1" indent="0" algn="l" defTabSz="896386" rtl="0" eaLnBrk="1" fontAlgn="auto" latinLnBrk="0" hangingPunct="1">
              <a:lnSpc>
                <a:spcPct val="90000"/>
              </a:lnSpc>
              <a:spcBef>
                <a:spcPts val="0"/>
              </a:spcBef>
              <a:spcAft>
                <a:spcPts val="1176"/>
              </a:spcAft>
              <a:buClrTx/>
              <a:buSzTx/>
              <a:buFont typeface="Wingdings" panose="05000000000000000000" pitchFamily="2" charset="2"/>
              <a:buNone/>
              <a:tabLst/>
              <a:defRPr/>
            </a:pPr>
            <a:r>
              <a:rPr kumimoji="0" lang="en-US" sz="1372" b="1" i="0" u="none" strike="noStrike" kern="0" cap="none" spc="0" normalizeH="0" baseline="0" noProof="0">
                <a:ln>
                  <a:noFill/>
                </a:ln>
                <a:solidFill>
                  <a:srgbClr val="0078D7"/>
                </a:solidFill>
                <a:effectLst/>
                <a:uLnTx/>
                <a:uFillTx/>
                <a:latin typeface="Segoe UI"/>
                <a:ea typeface="+mn-ea"/>
                <a:cs typeface="Segoe UI" panose="020B0502040204020203" pitchFamily="34" charset="0"/>
              </a:rPr>
              <a:t>Common applications</a:t>
            </a:r>
          </a:p>
          <a:p>
            <a:pPr marL="172742" marR="0" lvl="0" indent="-172742" algn="l" defTabSz="914314" rtl="0" eaLnBrk="1" fontAlgn="auto" latinLnBrk="0" hangingPunct="1">
              <a:lnSpc>
                <a:spcPct val="90000"/>
              </a:lnSpc>
              <a:spcBef>
                <a:spcPts val="0"/>
              </a:spcBef>
              <a:spcAft>
                <a:spcPts val="1176"/>
              </a:spcAft>
              <a:buClrTx/>
              <a:buSzTx/>
              <a:buFont typeface="Wingdings" panose="05000000000000000000" pitchFamily="2" charset="2"/>
              <a:buChar char="§"/>
              <a:tabLst/>
              <a:defRPr/>
            </a:pPr>
            <a:r>
              <a:rPr kumimoji="0" lang="en-US" altLang="en-US" sz="1372" b="0" i="0" u="none" strike="noStrike" kern="1200" cap="none" spc="0" normalizeH="0" baseline="0" noProof="0">
                <a:ln>
                  <a:noFill/>
                </a:ln>
                <a:solidFill>
                  <a:srgbClr val="0078D7"/>
                </a:solidFill>
                <a:effectLst/>
                <a:uLnTx/>
                <a:uFillTx/>
                <a:latin typeface="Segoe UI"/>
                <a:ea typeface="+mn-ea"/>
                <a:cs typeface="Segoe UI" panose="020B0502040204020203" pitchFamily="34" charset="0"/>
              </a:rPr>
              <a:t>O365</a:t>
            </a:r>
          </a:p>
          <a:p>
            <a:pPr marL="172742" marR="0" lvl="0" indent="-172742" algn="l" defTabSz="914314" rtl="0" eaLnBrk="1" fontAlgn="auto" latinLnBrk="0" hangingPunct="1">
              <a:lnSpc>
                <a:spcPct val="90000"/>
              </a:lnSpc>
              <a:spcBef>
                <a:spcPts val="0"/>
              </a:spcBef>
              <a:spcAft>
                <a:spcPts val="1176"/>
              </a:spcAft>
              <a:buClrTx/>
              <a:buSzTx/>
              <a:buFont typeface="Wingdings" panose="05000000000000000000" pitchFamily="2" charset="2"/>
              <a:buChar char="§"/>
              <a:tabLst/>
              <a:defRPr/>
            </a:pPr>
            <a:r>
              <a:rPr kumimoji="0" lang="en-US" sz="1372" b="0" i="0" u="none" strike="noStrike" kern="1200" cap="none" spc="0" normalizeH="0" baseline="0" noProof="0">
                <a:ln>
                  <a:noFill/>
                </a:ln>
                <a:solidFill>
                  <a:srgbClr val="0078D7"/>
                </a:solidFill>
                <a:effectLst/>
                <a:uLnTx/>
                <a:uFillTx/>
                <a:latin typeface="Segoe UI"/>
                <a:ea typeface="+mn-ea"/>
                <a:cs typeface="Segoe UI" panose="020B0502040204020203" pitchFamily="34" charset="0"/>
              </a:rPr>
              <a:t>Power BI</a:t>
            </a:r>
            <a:endParaRPr lang="en-US" sz="1372" b="1" kern="0">
              <a:solidFill>
                <a:srgbClr val="0078D7"/>
              </a:solidFill>
              <a:latin typeface="Segoe UI"/>
              <a:cs typeface="Segoe UI" panose="020B0502040204020203" pitchFamily="34" charset="0"/>
            </a:endParaRPr>
          </a:p>
          <a:p>
            <a:pPr marL="0" indent="0" defTabSz="449505">
              <a:lnSpc>
                <a:spcPct val="120000"/>
              </a:lnSpc>
              <a:spcBef>
                <a:spcPts val="571"/>
              </a:spcBef>
              <a:buFont typeface="Arial" charset="0"/>
              <a:buNone/>
            </a:pPr>
            <a:endParaRPr lang="en-US" sz="1200">
              <a:solidFill>
                <a:srgbClr val="505050"/>
              </a:solidFill>
              <a:latin typeface="Segoe Pro" charset="0"/>
              <a:ea typeface="Segoe Pro" charset="0"/>
              <a:cs typeface="Segoe Pro" charset="0"/>
            </a:endParaRPr>
          </a:p>
          <a:p>
            <a:pPr marL="0" marR="0">
              <a:lnSpc>
                <a:spcPct val="107000"/>
              </a:lnSpc>
              <a:spcBef>
                <a:spcPts val="0"/>
              </a:spcBef>
              <a:spcAft>
                <a:spcPts val="0"/>
              </a:spcAft>
            </a:pPr>
            <a:r>
              <a:rPr lang="en-US" sz="800" b="1" i="0" baseline="0">
                <a:solidFill>
                  <a:srgbClr val="505150"/>
                </a:solidFill>
                <a:effectLst/>
                <a:latin typeface="Segoe Pro"/>
                <a:cs typeface="Segoe Pro"/>
              </a:rPr>
              <a:t>Accessories:</a:t>
            </a:r>
          </a:p>
          <a:p>
            <a:pPr marL="171450" marR="0" indent="-171450">
              <a:lnSpc>
                <a:spcPct val="107000"/>
              </a:lnSpc>
              <a:spcBef>
                <a:spcPts val="0"/>
              </a:spcBef>
              <a:spcAft>
                <a:spcPts val="0"/>
              </a:spcAft>
              <a:buFont typeface="Arial" panose="020B0604020202020204" pitchFamily="34" charset="0"/>
              <a:buChar char="•"/>
            </a:pPr>
            <a:r>
              <a:rPr lang="en-US" sz="800" b="0" i="0" baseline="0">
                <a:solidFill>
                  <a:srgbClr val="505150"/>
                </a:solidFill>
                <a:effectLst/>
                <a:latin typeface="Segoe Pro"/>
                <a:cs typeface="Segoe Pro"/>
              </a:rPr>
              <a:t>Mounting Brackets</a:t>
            </a:r>
          </a:p>
          <a:p>
            <a:pPr marL="171450" marR="0" indent="-171450" algn="l" defTabSz="914374"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800" b="0" i="0" baseline="0">
                <a:solidFill>
                  <a:srgbClr val="505150"/>
                </a:solidFill>
                <a:effectLst/>
                <a:latin typeface="Segoe Pro"/>
                <a:cs typeface="Segoe Pro"/>
              </a:rPr>
              <a:t>Rolling brackets</a:t>
            </a:r>
            <a:endParaRPr lang="en-US" sz="1200" b="0">
              <a:solidFill>
                <a:srgbClr val="505050"/>
              </a:solidFill>
              <a:latin typeface="Segoe Pro SemiLight" charset="0"/>
              <a:ea typeface="Segoe Pro SemiLight" charset="0"/>
              <a:cs typeface="Segoe Pro SemiLight" charset="0"/>
            </a:endParaRPr>
          </a:p>
          <a:p>
            <a:pPr defTabSz="449505"/>
            <a:endParaRPr lang="en-US" sz="1200">
              <a:solidFill>
                <a:srgbClr val="505050"/>
              </a:solidFill>
              <a:latin typeface="Segoe Pro SemiLight" charset="0"/>
              <a:ea typeface="Segoe Pro SemiLight" charset="0"/>
              <a:cs typeface="Segoe Pro SemiLight" charset="0"/>
            </a:endParaRPr>
          </a:p>
          <a:p>
            <a:pPr marL="151287" indent="-151287" defTabSz="449505">
              <a:lnSpc>
                <a:spcPct val="120000"/>
              </a:lnSpc>
              <a:spcBef>
                <a:spcPts val="571"/>
              </a:spcBef>
              <a:buFont typeface="Arial" charset="0"/>
              <a:buChar char="•"/>
            </a:pPr>
            <a:endParaRPr lang="en-US" sz="1200">
              <a:solidFill>
                <a:srgbClr val="505050"/>
              </a:solidFill>
              <a:latin typeface="Segoe Pro" charset="0"/>
              <a:ea typeface="Segoe Pro" charset="0"/>
              <a:cs typeface="Segoe Pro"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2A3DD3-6777-4459-897E-3211381F32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07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31ADC34-B3FB-42EC-8FAB-DB31B937407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253341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176" indent="-171176" defTabSz="684703">
              <a:buFont typeface="Arial" panose="020B0604020202020204" pitchFamily="34" charset="0"/>
              <a:buChar char="•"/>
              <a:defRPr/>
            </a:pPr>
            <a:r>
              <a:rPr lang="en-US" sz="1200" dirty="0"/>
              <a:t>10,000 Surface RT tablets purchased, 500 initially rolled out to St. Patrick’s 2</a:t>
            </a:r>
            <a:r>
              <a:rPr lang="en-US" sz="1200" baseline="30000" dirty="0"/>
              <a:t>nd</a:t>
            </a:r>
            <a:r>
              <a:rPr lang="en-US" sz="1200" dirty="0"/>
              <a:t> year students.</a:t>
            </a:r>
          </a:p>
          <a:p>
            <a:pPr marL="171176" indent="-171176" defTabSz="684703">
              <a:buFont typeface="Arial" panose="020B0604020202020204" pitchFamily="34" charset="0"/>
              <a:buChar char="•"/>
              <a:defRPr/>
            </a:pPr>
            <a:r>
              <a:rPr lang="en-US" sz="1200" dirty="0"/>
              <a:t>http://www.st-patricks.ac.uk/</a:t>
            </a:r>
          </a:p>
          <a:p>
            <a:pPr marL="171176" indent="-171176" defTabSz="684703">
              <a:buFont typeface="Arial" panose="020B0604020202020204" pitchFamily="34" charset="0"/>
              <a:buChar char="•"/>
              <a:defRPr/>
            </a:pPr>
            <a:r>
              <a:rPr lang="en-US" sz="1200" dirty="0"/>
              <a:t>http://www.microsoft.com/casestudies/Microsoft-Surface-with-Windows-RT/St-Patrick-s-College/British-College-Gives-Students-a-Competitive-Professional-Edge-with-Tablet-Solution/710000003816</a:t>
            </a:r>
          </a:p>
          <a:p>
            <a:pPr marL="171176" indent="-171176" defTabSz="684703">
              <a:buFont typeface="Arial" panose="020B0604020202020204" pitchFamily="34" charset="0"/>
              <a:buChar char="•"/>
              <a:defRPr/>
            </a:pPr>
            <a:endParaRPr lang="en-US" sz="120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31ADC34-B3FB-42EC-8FAB-DB31B9374076}"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816103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“play video” button to view video of ISV partners in STEAM (science/technology/engineering/arts/math) developing software for Surface Studio.</a:t>
            </a:r>
          </a:p>
        </p:txBody>
      </p:sp>
      <p:sp>
        <p:nvSpPr>
          <p:cNvPr id="4" name="Slide Number Placeholder 3"/>
          <p:cNvSpPr>
            <a:spLocks noGrp="1"/>
          </p:cNvSpPr>
          <p:nvPr>
            <p:ph type="sldNum" sz="quarter" idx="10"/>
          </p:nvPr>
        </p:nvSpPr>
        <p:spPr/>
        <p:txBody>
          <a:bodyPr/>
          <a:lstStyle/>
          <a:p>
            <a:fld id="{42761749-3461-824C-9189-8E941D09E3A9}" type="slidenum">
              <a:rPr lang="en-US" smtClean="0"/>
              <a:t>17</a:t>
            </a:fld>
            <a:endParaRPr lang="en-US"/>
          </a:p>
        </p:txBody>
      </p:sp>
    </p:spTree>
    <p:extLst>
      <p:ext uri="{BB962C8B-B14F-4D97-AF65-F5344CB8AC3E}">
        <p14:creationId xmlns:p14="http://schemas.microsoft.com/office/powerpoint/2010/main" val="1152887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prstClr val="black"/>
                </a:solidFill>
              </a:rPr>
              <a:t>London’s Royal Academy of Music. This is the perfect story of collaboration!</a:t>
            </a:r>
            <a:endParaRPr lang="en-GB"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2A3DD3-6777-4459-897E-3211381F32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24222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1ADC34-B3FB-42EC-8FAB-DB31B9374076}"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421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Pressures on your industry</a:t>
            </a:r>
          </a:p>
          <a:p>
            <a:r>
              <a:rPr lang="en-US" dirty="0"/>
              <a:t>Challenges your business is facing. Do they fall into these </a:t>
            </a:r>
            <a:r>
              <a:rPr lang="en-US" dirty="0" err="1"/>
              <a:t>catagories</a:t>
            </a:r>
            <a:r>
              <a:rPr lang="en-US" dirty="0"/>
              <a:t>:</a:t>
            </a:r>
          </a:p>
          <a:p>
            <a:r>
              <a:rPr lang="en-US" dirty="0"/>
              <a:t>	1. empowering employees</a:t>
            </a:r>
          </a:p>
          <a:p>
            <a:r>
              <a:rPr lang="en-US" dirty="0"/>
              <a:t>	2. engaging with customers</a:t>
            </a:r>
          </a:p>
          <a:p>
            <a:r>
              <a:rPr lang="en-US" dirty="0"/>
              <a:t>	3. finding operational efficiencies</a:t>
            </a:r>
          </a:p>
          <a:p>
            <a:r>
              <a:rPr lang="en-US" dirty="0"/>
              <a:t>	4. transforming your products or services</a:t>
            </a:r>
          </a:p>
          <a:p>
            <a:r>
              <a:rPr lang="en-US" dirty="0"/>
              <a:t>How does technology currently play a role?</a:t>
            </a:r>
          </a:p>
          <a:p>
            <a:r>
              <a:rPr lang="en-US" dirty="0"/>
              <a:t>How is technology holding you back?</a:t>
            </a:r>
          </a:p>
          <a:p>
            <a:r>
              <a:rPr lang="en-US" dirty="0"/>
              <a:t>What are the main user types/scenarios in your business? </a:t>
            </a:r>
          </a:p>
          <a:p>
            <a:r>
              <a:rPr lang="en-US" dirty="0"/>
              <a:t>What technology do they currently use?</a:t>
            </a:r>
          </a:p>
          <a:p>
            <a:r>
              <a:rPr lang="en-US" dirty="0"/>
              <a:t>What sort of improvements would you like to see? Are there metrics you’re trying to meet? (increased productivity, improved operations, improved sales close rates?)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2A3DD3-6777-4459-897E-3211381F32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90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Bullet point 1: Keeping track of all courses, research and notes can be tricky, if this wasn’t enough, it all needs to be done securely as research participant data is often vulnerable on student devices. </a:t>
            </a:r>
          </a:p>
          <a:p>
            <a:endParaRPr lang="en-GB"/>
          </a:p>
          <a:p>
            <a:r>
              <a:rPr lang="en-GB"/>
              <a:t>Bullet point 2: engineers need to be free to work remotely, to build and run CAD software where they please. Artists should be able to run adobe suites on a tablet seamlessly, without being restricted to a workstation. Whatever the specialism, students should be free to learn where it suits them, so software needs to be as mobile as they are. </a:t>
            </a:r>
          </a:p>
          <a:p>
            <a:endParaRPr lang="en-GB"/>
          </a:p>
          <a:p>
            <a:r>
              <a:rPr lang="en-GB"/>
              <a:t>Bullet point 3: being able to collaborate with peers is essential to students, who increasingly expect to work across different mediums, from anywhere. It is essential for students with disabilities to access learning opportunities, as remote learners do too. Technology shouldn’t be the factor restricting this from happening. </a:t>
            </a:r>
          </a:p>
        </p:txBody>
      </p:sp>
      <p:sp>
        <p:nvSpPr>
          <p:cNvPr id="4" name="Slide Number Placeholder 3"/>
          <p:cNvSpPr>
            <a:spLocks noGrp="1"/>
          </p:cNvSpPr>
          <p:nvPr>
            <p:ph type="sldNum" sz="quarter" idx="10"/>
          </p:nvPr>
        </p:nvSpPr>
        <p:spPr/>
        <p:txBody>
          <a:bodyPr/>
          <a:lstStyle/>
          <a:p>
            <a:fld id="{42761749-3461-824C-9189-8E941D09E3A9}" type="slidenum">
              <a:rPr lang="en-US" smtClean="0"/>
              <a:t>27</a:t>
            </a:fld>
            <a:endParaRPr lang="en-US"/>
          </a:p>
        </p:txBody>
      </p:sp>
    </p:spTree>
    <p:extLst>
      <p:ext uri="{BB962C8B-B14F-4D97-AF65-F5344CB8AC3E}">
        <p14:creationId xmlns:p14="http://schemas.microsoft.com/office/powerpoint/2010/main" val="5185709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2A3DD3-6777-4459-897E-3211381F3236}" type="slidenum">
              <a:rPr lang="en-US" smtClean="0"/>
              <a:t>28</a:t>
            </a:fld>
            <a:endParaRPr lang="en-US"/>
          </a:p>
        </p:txBody>
      </p:sp>
    </p:spTree>
    <p:extLst>
      <p:ext uri="{BB962C8B-B14F-4D97-AF65-F5344CB8AC3E}">
        <p14:creationId xmlns:p14="http://schemas.microsoft.com/office/powerpoint/2010/main" val="42744248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1">
                <a:solidFill>
                  <a:srgbClr val="505050"/>
                </a:solidFill>
                <a:latin typeface="Segoe Pro"/>
                <a:cs typeface="Segoe Pro"/>
              </a:rPr>
              <a:t>Surface Type Cover T</a:t>
            </a:r>
            <a:r>
              <a:rPr lang="en-US" sz="800" b="1" baseline="0">
                <a:solidFill>
                  <a:srgbClr val="505050"/>
                </a:solidFill>
                <a:latin typeface="Segoe Pro"/>
                <a:cs typeface="Segoe Pro"/>
              </a:rPr>
              <a:t>echnical Specifications: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a:solidFill>
                  <a:srgbClr val="505050"/>
                </a:solidFill>
                <a:latin typeface="Segoe Pro"/>
                <a:cs typeface="Segoe Pro"/>
              </a:rPr>
              <a:t>11.60” x 8.50” x 0.19” </a:t>
            </a:r>
            <a:br>
              <a:rPr lang="en-US" sz="800" b="0" baseline="0">
                <a:solidFill>
                  <a:srgbClr val="505050"/>
                </a:solidFill>
                <a:latin typeface="Segoe Pro"/>
                <a:cs typeface="Segoe Pro"/>
              </a:rPr>
            </a:br>
            <a:r>
              <a:rPr lang="en-US" sz="800" b="0" baseline="0">
                <a:solidFill>
                  <a:srgbClr val="505050"/>
                </a:solidFill>
                <a:latin typeface="Segoe Pro"/>
                <a:cs typeface="Segoe Pro"/>
              </a:rPr>
              <a:t>(295 mm x 216 mm x 4.65 mm)</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a:solidFill>
                  <a:srgbClr val="505050"/>
                </a:solidFill>
                <a:latin typeface="Segoe Pro"/>
                <a:cs typeface="Segoe Pro"/>
              </a:rPr>
              <a:t>0.68 </a:t>
            </a:r>
            <a:r>
              <a:rPr lang="en-US" sz="800" b="0" baseline="0" err="1">
                <a:solidFill>
                  <a:srgbClr val="505050"/>
                </a:solidFill>
                <a:latin typeface="Segoe Pro"/>
                <a:cs typeface="Segoe Pro"/>
              </a:rPr>
              <a:t>lbs</a:t>
            </a:r>
            <a:r>
              <a:rPr lang="en-US" sz="800" b="0" baseline="0">
                <a:solidFill>
                  <a:srgbClr val="505050"/>
                </a:solidFill>
                <a:latin typeface="Segoe Pro"/>
                <a:cs typeface="Segoe Pro"/>
              </a:rPr>
              <a:t> (310 g)</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a:solidFill>
                  <a:srgbClr val="505050"/>
                </a:solidFill>
                <a:latin typeface="Segoe Pro"/>
                <a:cs typeface="Segoe Pro"/>
              </a:rPr>
              <a:t>Available in onyx (with Fingerprint ID)</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a:solidFill>
                  <a:srgbClr val="505050"/>
                </a:solidFill>
                <a:latin typeface="Segoe Pro"/>
                <a:cs typeface="Segoe Pro"/>
              </a:rPr>
              <a:t>Mechanical keys that are spread out for </a:t>
            </a:r>
            <a:br>
              <a:rPr lang="en-US" sz="800" b="0" baseline="0">
                <a:solidFill>
                  <a:srgbClr val="505050"/>
                </a:solidFill>
                <a:latin typeface="Segoe Pro"/>
                <a:cs typeface="Segoe Pro"/>
              </a:rPr>
            </a:br>
            <a:r>
              <a:rPr lang="en-US" sz="800" b="0" baseline="0">
                <a:solidFill>
                  <a:srgbClr val="505050"/>
                </a:solidFill>
                <a:latin typeface="Segoe Pro"/>
                <a:cs typeface="Segoe Pro"/>
              </a:rPr>
              <a:t>precision typing</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a:solidFill>
                  <a:srgbClr val="505050"/>
                </a:solidFill>
                <a:latin typeface="Segoe Pro"/>
                <a:cs typeface="Segoe Pro"/>
              </a:rPr>
              <a:t>Layout: QWERTY, full row of function keys (F1–F12)</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a:solidFill>
                  <a:srgbClr val="505050"/>
                </a:solidFill>
                <a:latin typeface="Segoe Pro"/>
                <a:cs typeface="Segoe Pro"/>
              </a:rPr>
              <a:t>Dedicated buttons for Windows shortcuts, media controls, and screen brightness</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a:solidFill>
                  <a:srgbClr val="505050"/>
                </a:solidFill>
                <a:latin typeface="Segoe Pro"/>
                <a:cs typeface="Segoe Pro"/>
              </a:rPr>
              <a:t>Right-click button</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a:solidFill>
                  <a:srgbClr val="505050"/>
                </a:solidFill>
                <a:latin typeface="Segoe Pro"/>
                <a:cs typeface="Segoe Pro"/>
              </a:rPr>
              <a:t>Magnetic attachment</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a:solidFill>
                  <a:srgbClr val="505050"/>
                </a:solidFill>
                <a:latin typeface="Segoe Pro"/>
                <a:cs typeface="Segoe Pro"/>
              </a:rPr>
              <a:t>Accelerometer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b="0" baseline="0">
              <a:solidFill>
                <a:srgbClr val="505050"/>
              </a:solidFill>
              <a:latin typeface="Segoe Pro"/>
              <a:cs typeface="Segoe Pro"/>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800" b="1" baseline="0">
                <a:solidFill>
                  <a:srgbClr val="505050"/>
                </a:solidFill>
                <a:latin typeface="Segoe Pro"/>
                <a:cs typeface="Segoe Pro"/>
              </a:rPr>
              <a:t>Surface Dock Technical Specifications:</a:t>
            </a:r>
            <a:endParaRPr lang="en-US" sz="800" b="0" baseline="0">
              <a:solidFill>
                <a:srgbClr val="505050"/>
              </a:solidFill>
              <a:latin typeface="Segoe Pro"/>
              <a:cs typeface="Segoe Pro"/>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a:solidFill>
                  <a:srgbClr val="505050"/>
                </a:solidFill>
                <a:latin typeface="Segoe Pro"/>
                <a:cs typeface="Segoe Pro"/>
              </a:rPr>
              <a:t>5.12” x 2.36” x 1.18” </a:t>
            </a:r>
            <a:br>
              <a:rPr lang="en-US" sz="800" b="0" baseline="0">
                <a:solidFill>
                  <a:srgbClr val="505050"/>
                </a:solidFill>
                <a:latin typeface="Segoe Pro"/>
                <a:cs typeface="Segoe Pro"/>
              </a:rPr>
            </a:br>
            <a:r>
              <a:rPr lang="en-US" sz="800" b="0" baseline="0">
                <a:solidFill>
                  <a:srgbClr val="505050"/>
                </a:solidFill>
                <a:latin typeface="Segoe Pro"/>
                <a:cs typeface="Segoe Pro"/>
              </a:rPr>
              <a:t>(130 mm x 60 mm x 30 mm)</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a:solidFill>
                  <a:srgbClr val="505050"/>
                </a:solidFill>
                <a:latin typeface="Segoe Pro"/>
                <a:cs typeface="Segoe Pro"/>
              </a:rPr>
              <a:t>1.2 1lbs. (550 g)</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a:solidFill>
                  <a:srgbClr val="505050"/>
                </a:solidFill>
                <a:latin typeface="Segoe Pro"/>
                <a:cs typeface="Segoe Pro"/>
              </a:rPr>
              <a:t>2 Mini Display Ports</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a:solidFill>
                  <a:srgbClr val="505050"/>
                </a:solidFill>
                <a:latin typeface="Segoe Pro"/>
                <a:cs typeface="Segoe Pro"/>
              </a:rPr>
              <a:t>1 Gigabit Ethernet port</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a:solidFill>
                  <a:srgbClr val="505050"/>
                </a:solidFill>
                <a:latin typeface="Segoe Pro"/>
                <a:cs typeface="Segoe Pro"/>
              </a:rPr>
              <a:t>4 USB 3.0 ports</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a:solidFill>
                  <a:srgbClr val="505050"/>
                </a:solidFill>
                <a:latin typeface="Segoe Pro"/>
                <a:cs typeface="Segoe Pro"/>
              </a:rPr>
              <a:t>1 Audio out port</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a:solidFill>
                  <a:srgbClr val="505050"/>
                </a:solidFill>
                <a:latin typeface="Segoe Pro"/>
                <a:cs typeface="Segoe Pro"/>
              </a:rPr>
              <a:t>Surface Connect cable</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a:solidFill>
                  <a:srgbClr val="505050"/>
                </a:solidFill>
                <a:latin typeface="Segoe Pro"/>
                <a:cs typeface="Segoe Pro"/>
              </a:rPr>
              <a:t>External power supply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b="0" baseline="0">
              <a:solidFill>
                <a:srgbClr val="505050"/>
              </a:solidFill>
              <a:latin typeface="Segoe Pro"/>
              <a:cs typeface="Segoe Pro"/>
            </a:endParaRPr>
          </a:p>
          <a:p>
            <a:pPr>
              <a:lnSpc>
                <a:spcPct val="120000"/>
              </a:lnSpc>
            </a:pPr>
            <a:r>
              <a:rPr lang="en-US" sz="900" b="1">
                <a:solidFill>
                  <a:srgbClr val="505050"/>
                </a:solidFill>
                <a:latin typeface="Segoe Pro"/>
                <a:cs typeface="Segoe Pro"/>
              </a:rPr>
              <a:t>Surface Pen Technical Specifications:</a:t>
            </a:r>
          </a:p>
          <a:p>
            <a:pPr marL="0" indent="0">
              <a:lnSpc>
                <a:spcPct val="120000"/>
              </a:lnSpc>
              <a:spcBef>
                <a:spcPts val="441"/>
              </a:spcBef>
              <a:buFont typeface="Arial"/>
              <a:buNone/>
            </a:pPr>
            <a:r>
              <a:rPr lang="en-US" sz="800">
                <a:solidFill>
                  <a:srgbClr val="505050"/>
                </a:solidFill>
                <a:latin typeface="Segoe Pro"/>
                <a:cs typeface="Segoe Pro"/>
              </a:rPr>
              <a:t>5.67” x 0.37” x 0.40”</a:t>
            </a:r>
            <a:br>
              <a:rPr lang="en-US" sz="800">
                <a:solidFill>
                  <a:srgbClr val="505050"/>
                </a:solidFill>
                <a:latin typeface="Segoe Pro"/>
                <a:cs typeface="Segoe Pro"/>
              </a:rPr>
            </a:br>
            <a:r>
              <a:rPr lang="en-US" sz="800">
                <a:solidFill>
                  <a:srgbClr val="505050"/>
                </a:solidFill>
                <a:latin typeface="Segoe Pro"/>
                <a:cs typeface="Segoe Pro"/>
              </a:rPr>
              <a:t> (144 mm x 9.5 mm x 1 0.20 mm)</a:t>
            </a:r>
          </a:p>
          <a:p>
            <a:pPr marL="0" indent="0">
              <a:lnSpc>
                <a:spcPct val="120000"/>
              </a:lnSpc>
              <a:spcBef>
                <a:spcPts val="441"/>
              </a:spcBef>
              <a:buFont typeface="Arial"/>
              <a:buNone/>
            </a:pPr>
            <a:r>
              <a:rPr lang="en-US" sz="800">
                <a:solidFill>
                  <a:srgbClr val="505050"/>
                </a:solidFill>
                <a:latin typeface="Segoe Pro"/>
                <a:cs typeface="Segoe Pro"/>
              </a:rPr>
              <a:t>0.04 </a:t>
            </a:r>
            <a:r>
              <a:rPr lang="en-US" sz="800" err="1">
                <a:solidFill>
                  <a:srgbClr val="505050"/>
                </a:solidFill>
                <a:latin typeface="Segoe Pro"/>
                <a:cs typeface="Segoe Pro"/>
              </a:rPr>
              <a:t>lbs</a:t>
            </a:r>
            <a:r>
              <a:rPr lang="en-US" sz="800">
                <a:solidFill>
                  <a:srgbClr val="505050"/>
                </a:solidFill>
                <a:latin typeface="Segoe Pro"/>
                <a:cs typeface="Segoe Pro"/>
              </a:rPr>
              <a:t> (20 g)</a:t>
            </a:r>
          </a:p>
          <a:p>
            <a:pPr marL="0" indent="0">
              <a:lnSpc>
                <a:spcPct val="120000"/>
              </a:lnSpc>
              <a:spcBef>
                <a:spcPts val="441"/>
              </a:spcBef>
              <a:buFont typeface="Arial"/>
              <a:buNone/>
            </a:pPr>
            <a:r>
              <a:rPr lang="en-US" sz="800">
                <a:solidFill>
                  <a:srgbClr val="505050"/>
                </a:solidFill>
                <a:latin typeface="Segoe Pro"/>
                <a:cs typeface="Segoe Pro"/>
              </a:rPr>
              <a:t>Available in black, gold, blue, and silver</a:t>
            </a:r>
          </a:p>
          <a:p>
            <a:pPr marL="0" indent="0">
              <a:lnSpc>
                <a:spcPct val="120000"/>
              </a:lnSpc>
              <a:spcBef>
                <a:spcPts val="441"/>
              </a:spcBef>
              <a:buFont typeface="Arial"/>
              <a:buNone/>
            </a:pPr>
            <a:r>
              <a:rPr lang="en-US" sz="800">
                <a:solidFill>
                  <a:srgbClr val="505050"/>
                </a:solidFill>
                <a:latin typeface="Segoe Pro"/>
                <a:cs typeface="Segoe Pro"/>
              </a:rPr>
              <a:t>Compatibility: Surface 3, Surface Pro 3, Surface Pro 4, and Surface Book</a:t>
            </a:r>
          </a:p>
          <a:p>
            <a:pPr marL="0" indent="0">
              <a:lnSpc>
                <a:spcPct val="120000"/>
              </a:lnSpc>
              <a:spcBef>
                <a:spcPts val="441"/>
              </a:spcBef>
              <a:buFont typeface="Arial"/>
              <a:buNone/>
            </a:pPr>
            <a:r>
              <a:rPr lang="en-US" sz="800">
                <a:solidFill>
                  <a:srgbClr val="505050"/>
                </a:solidFill>
                <a:latin typeface="Segoe Pro"/>
                <a:cs typeface="Segoe Pro"/>
              </a:rPr>
              <a:t>Connector Type: Bluetooth 4.0LE</a:t>
            </a:r>
          </a:p>
          <a:p>
            <a:pPr marL="0" indent="0">
              <a:lnSpc>
                <a:spcPct val="120000"/>
              </a:lnSpc>
              <a:spcBef>
                <a:spcPts val="441"/>
              </a:spcBef>
              <a:buFont typeface="Arial"/>
              <a:buNone/>
            </a:pPr>
            <a:r>
              <a:rPr lang="en-US" sz="800">
                <a:solidFill>
                  <a:srgbClr val="505050"/>
                </a:solidFill>
                <a:latin typeface="Segoe Pro"/>
                <a:cs typeface="Segoe Pro"/>
              </a:rPr>
              <a:t>Buttons: Right-click and eraser</a:t>
            </a:r>
          </a:p>
          <a:p>
            <a:pPr marL="0" indent="0">
              <a:lnSpc>
                <a:spcPct val="120000"/>
              </a:lnSpc>
              <a:spcBef>
                <a:spcPts val="441"/>
              </a:spcBef>
              <a:buFont typeface="Arial"/>
              <a:buNone/>
            </a:pPr>
            <a:r>
              <a:rPr lang="en-US" sz="800">
                <a:solidFill>
                  <a:srgbClr val="505050"/>
                </a:solidFill>
                <a:latin typeface="Segoe Pro"/>
                <a:cs typeface="Segoe Pro"/>
              </a:rPr>
              <a:t>Battery: 1 AAAA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b="0" baseline="0">
              <a:solidFill>
                <a:srgbClr val="505050"/>
              </a:solidFill>
              <a:latin typeface="Segoe Pro"/>
              <a:cs typeface="Segoe Pro"/>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b="0" baseline="0">
              <a:solidFill>
                <a:srgbClr val="505050"/>
              </a:solidFill>
              <a:latin typeface="Segoe Pro"/>
              <a:cs typeface="Segoe Pro"/>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800" b="1" baseline="0">
                <a:solidFill>
                  <a:srgbClr val="505050"/>
                </a:solidFill>
                <a:latin typeface="Segoe Pro"/>
                <a:cs typeface="Segoe Pro"/>
              </a:rPr>
              <a:t>3</a:t>
            </a:r>
            <a:r>
              <a:rPr lang="en-US" sz="800" b="1" baseline="30000">
                <a:solidFill>
                  <a:srgbClr val="505050"/>
                </a:solidFill>
                <a:latin typeface="Segoe Pro"/>
                <a:cs typeface="Segoe Pro"/>
              </a:rPr>
              <a:t>rd</a:t>
            </a:r>
            <a:r>
              <a:rPr lang="en-US" sz="800" b="1" baseline="0">
                <a:solidFill>
                  <a:srgbClr val="505050"/>
                </a:solidFill>
                <a:latin typeface="Segoe Pro"/>
                <a:cs typeface="Segoe Pro"/>
              </a:rPr>
              <a:t> party Chip and Pin Solutions</a:t>
            </a:r>
          </a:p>
          <a:p>
            <a:pPr marL="171450" indent="-171450">
              <a:buFont typeface="Arial" panose="020B0604020202020204" pitchFamily="34" charset="0"/>
              <a:buChar char="•"/>
            </a:pPr>
            <a:r>
              <a:rPr lang="en-US" sz="800" err="1"/>
              <a:t>Verifone</a:t>
            </a:r>
            <a:r>
              <a:rPr lang="en-US" sz="800"/>
              <a:t> e355. </a:t>
            </a:r>
            <a:r>
              <a:rPr lang="en-US" sz="800" b="0">
                <a:latin typeface="Segoe UI Semilight" charset="0"/>
                <a:ea typeface="Segoe UI Semilight" charset="0"/>
                <a:cs typeface="Segoe UI Semilight" charset="0"/>
              </a:rPr>
              <a:t>Operates across multiple generations of smart devices or in standalone mode.</a:t>
            </a:r>
          </a:p>
          <a:p>
            <a:pPr marL="171450" indent="-171450">
              <a:buFont typeface="Arial" panose="020B0604020202020204" pitchFamily="34" charset="0"/>
              <a:buChar char="•"/>
            </a:pPr>
            <a:r>
              <a:rPr lang="en-US" sz="800"/>
              <a:t>Bluetooth EMV by </a:t>
            </a:r>
            <a:r>
              <a:rPr lang="en-US" sz="800" b="0" err="1">
                <a:latin typeface="Segoe UI Semilight" charset="0"/>
                <a:ea typeface="Segoe UI Semilight" charset="0"/>
                <a:cs typeface="Segoe UI Semilight" charset="0"/>
              </a:rPr>
              <a:t>AnywhereCommerce</a:t>
            </a:r>
            <a:r>
              <a:rPr lang="en-US" sz="800" b="0">
                <a:latin typeface="Segoe UI Semilight" charset="0"/>
                <a:ea typeface="Segoe UI Semilight" charset="0"/>
                <a:cs typeface="Segoe UI Semilight" charset="0"/>
              </a:rPr>
              <a:t>. </a:t>
            </a:r>
            <a:r>
              <a:rPr lang="en-US" sz="800" b="0" err="1">
                <a:latin typeface="Segoe UI Semilight" charset="0"/>
                <a:ea typeface="Segoe UI Semilight" charset="0"/>
                <a:cs typeface="Segoe UI Semilight" charset="0"/>
              </a:rPr>
              <a:t>Nomand</a:t>
            </a:r>
            <a:r>
              <a:rPr lang="en-US" sz="800" b="0">
                <a:latin typeface="Segoe UI Semilight" charset="0"/>
                <a:ea typeface="Segoe UI Semilight" charset="0"/>
                <a:cs typeface="Segoe UI Semilight" charset="0"/>
              </a:rPr>
              <a:t> Device. Takes secure payments virtually anywhere, anytime. </a:t>
            </a:r>
          </a:p>
          <a:p>
            <a:pPr marL="171450" indent="-171450">
              <a:buFont typeface="Arial" panose="020B0604020202020204" pitchFamily="34" charset="0"/>
              <a:buChar char="•"/>
            </a:pPr>
            <a:r>
              <a:rPr lang="en-US" sz="800"/>
              <a:t>Bluetooth EMV by </a:t>
            </a:r>
            <a:r>
              <a:rPr lang="en-US" sz="800" b="0" err="1">
                <a:latin typeface="Segoe UI Semilight" charset="0"/>
                <a:ea typeface="Segoe UI Semilight" charset="0"/>
                <a:cs typeface="Segoe UI Semilight" charset="0"/>
              </a:rPr>
              <a:t>AnywhereCommerce</a:t>
            </a:r>
            <a:r>
              <a:rPr lang="en-US" sz="800" b="0">
                <a:latin typeface="Segoe UI Semilight" charset="0"/>
                <a:ea typeface="Segoe UI Semilight" charset="0"/>
                <a:cs typeface="Segoe UI Semilight" charset="0"/>
              </a:rPr>
              <a:t>. Walker Device. Transforms smartphones, tablets and PCs into </a:t>
            </a:r>
            <a:r>
              <a:rPr lang="en-US" sz="800" b="0" err="1">
                <a:latin typeface="Segoe UI Semilight" charset="0"/>
                <a:ea typeface="Segoe UI Semilight" charset="0"/>
                <a:cs typeface="Segoe UI Semilight" charset="0"/>
              </a:rPr>
              <a:t>mPOS</a:t>
            </a:r>
            <a:r>
              <a:rPr lang="en-US" sz="800" b="0">
                <a:latin typeface="Segoe UI Semilight" charset="0"/>
                <a:ea typeface="Segoe UI Semilight" charset="0"/>
                <a:cs typeface="Segoe UI Semilight" charset="0"/>
              </a:rPr>
              <a:t> solutions. </a:t>
            </a:r>
          </a:p>
          <a:p>
            <a:pPr marL="171450" indent="-171450">
              <a:buFont typeface="Arial" panose="020B0604020202020204" pitchFamily="34" charset="0"/>
              <a:buChar char="•"/>
            </a:pPr>
            <a:r>
              <a:rPr lang="en-US" sz="800"/>
              <a:t>Bluetooth EMV by </a:t>
            </a:r>
            <a:r>
              <a:rPr lang="en-US" sz="800" b="0">
                <a:latin typeface="Segoe UI Semilight" charset="0"/>
                <a:ea typeface="Segoe UI Semilight" charset="0"/>
                <a:cs typeface="Segoe UI Semilight" charset="0"/>
              </a:rPr>
              <a:t>Bluebird </a:t>
            </a:r>
            <a:r>
              <a:rPr lang="en-US" sz="800" b="0" err="1">
                <a:latin typeface="Segoe UI Semilight" charset="0"/>
                <a:ea typeface="Segoe UI Semilight" charset="0"/>
                <a:cs typeface="Segoe UI Semilight" charset="0"/>
              </a:rPr>
              <a:t>Pidion</a:t>
            </a:r>
            <a:r>
              <a:rPr lang="en-US" sz="800" b="0">
                <a:latin typeface="Segoe UI Semilight" charset="0"/>
                <a:ea typeface="Segoe UI Semilight" charset="0"/>
                <a:cs typeface="Segoe UI Semilight" charset="0"/>
              </a:rPr>
              <a:t>. EP300 Series. Enables payment in full with credit cards of all types.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b="1" baseline="0">
              <a:solidFill>
                <a:srgbClr val="505050"/>
              </a:solidFill>
              <a:latin typeface="Segoe Pro"/>
              <a:cs typeface="Segoe Pro"/>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b="1" baseline="0">
              <a:solidFill>
                <a:srgbClr val="505050"/>
              </a:solidFill>
              <a:latin typeface="Segoe Pro"/>
              <a:cs typeface="Segoe Pro"/>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b="1">
              <a:solidFill>
                <a:srgbClr val="505050"/>
              </a:solidFill>
              <a:latin typeface="Segoe Pro"/>
              <a:cs typeface="Segoe Pro"/>
            </a:endParaRP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2A3DD3-6777-4459-897E-3211381F32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7992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761749-3461-824C-9189-8E941D09E3A9}" type="slidenum">
              <a:rPr lang="en-US" smtClean="0"/>
              <a:t>30</a:t>
            </a:fld>
            <a:endParaRPr lang="en-US"/>
          </a:p>
        </p:txBody>
      </p:sp>
    </p:spTree>
    <p:extLst>
      <p:ext uri="{BB962C8B-B14F-4D97-AF65-F5344CB8AC3E}">
        <p14:creationId xmlns:p14="http://schemas.microsoft.com/office/powerpoint/2010/main" val="2347138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9505">
              <a:lnSpc>
                <a:spcPct val="120000"/>
              </a:lnSpc>
              <a:spcBef>
                <a:spcPts val="571"/>
              </a:spcBef>
            </a:pPr>
            <a:r>
              <a:rPr lang="en-US" sz="1200" b="1" baseline="0">
                <a:solidFill>
                  <a:srgbClr val="505050"/>
                </a:solidFill>
                <a:latin typeface="Segoe Pro" charset="0"/>
                <a:ea typeface="Segoe Pro" charset="0"/>
                <a:cs typeface="Segoe Pro" charset="0"/>
              </a:rPr>
              <a:t>SLIDE TO SHOW WINDOWS-COMPATIBLE POS OPTIONS</a:t>
            </a:r>
            <a:endParaRPr lang="en-US" sz="1200" b="1">
              <a:solidFill>
                <a:srgbClr val="505050"/>
              </a:solidFill>
              <a:latin typeface="Segoe Pro" charset="0"/>
              <a:ea typeface="Segoe Pro" charset="0"/>
              <a:cs typeface="Segoe Pro" charset="0"/>
            </a:endParaRPr>
          </a:p>
          <a:p>
            <a:pPr marL="0" indent="0" defTabSz="449505">
              <a:lnSpc>
                <a:spcPct val="120000"/>
              </a:lnSpc>
              <a:spcBef>
                <a:spcPts val="571"/>
              </a:spcBef>
              <a:buFont typeface="Arial" charset="0"/>
              <a:buNone/>
            </a:pPr>
            <a:endParaRPr lang="en-US" sz="1200">
              <a:solidFill>
                <a:srgbClr val="505050"/>
              </a:solidFill>
              <a:latin typeface="Segoe Pro" charset="0"/>
              <a:ea typeface="Segoe Pro" charset="0"/>
              <a:cs typeface="Segoe Pro" charset="0"/>
            </a:endParaRPr>
          </a:p>
          <a:p>
            <a:pPr marL="171450" marR="0" lvl="0" indent="-171450" algn="l" defTabSz="449505" rtl="0" eaLnBrk="1" fontAlgn="auto" latinLnBrk="0" hangingPunct="1">
              <a:lnSpc>
                <a:spcPct val="100000"/>
              </a:lnSpc>
              <a:spcBef>
                <a:spcPts val="0"/>
              </a:spcBef>
              <a:spcAft>
                <a:spcPts val="0"/>
              </a:spcAft>
              <a:buClrTx/>
              <a:buSzTx/>
              <a:buFont typeface="Arial"/>
              <a:buChar char="•"/>
              <a:tabLst/>
              <a:defRPr/>
            </a:pPr>
            <a:r>
              <a:rPr lang="en-US" sz="1200" kern="1200">
                <a:solidFill>
                  <a:schemeClr val="tx1"/>
                </a:solidFill>
                <a:latin typeface="+mn-lt"/>
                <a:ea typeface="+mn-ea"/>
                <a:cs typeface="+mn-cs"/>
              </a:rPr>
              <a:t>Sleek – this looks like cool modern</a:t>
            </a:r>
            <a:r>
              <a:rPr lang="en-US" sz="1200" kern="1200" baseline="0">
                <a:solidFill>
                  <a:schemeClr val="tx1"/>
                </a:solidFill>
                <a:latin typeface="+mn-lt"/>
                <a:ea typeface="+mn-ea"/>
                <a:cs typeface="+mn-cs"/>
              </a:rPr>
              <a:t> retail</a:t>
            </a:r>
            <a:endParaRPr lang="en-US" sz="1200" b="0">
              <a:solidFill>
                <a:srgbClr val="505050"/>
              </a:solidFill>
              <a:latin typeface="Segoe Pro" charset="0"/>
              <a:ea typeface="Segoe Pro" charset="0"/>
              <a:cs typeface="Segoe Pro" charset="0"/>
            </a:endParaRPr>
          </a:p>
          <a:p>
            <a:pPr marL="171450" marR="0" indent="-171450" algn="l" defTabSz="449505" rtl="0" eaLnBrk="1" fontAlgn="auto" latinLnBrk="0" hangingPunct="1">
              <a:lnSpc>
                <a:spcPct val="100000"/>
              </a:lnSpc>
              <a:spcBef>
                <a:spcPts val="0"/>
              </a:spcBef>
              <a:spcAft>
                <a:spcPts val="0"/>
              </a:spcAft>
              <a:buClrTx/>
              <a:buSzTx/>
              <a:buFont typeface="Arial"/>
              <a:buChar char="•"/>
              <a:tabLst/>
              <a:defRPr/>
            </a:pPr>
            <a:r>
              <a:rPr lang="en-US" sz="1200" b="0">
                <a:solidFill>
                  <a:srgbClr val="505050"/>
                </a:solidFill>
                <a:latin typeface="Segoe Pro" charset="0"/>
                <a:ea typeface="Segoe Pro" charset="0"/>
                <a:cs typeface="Segoe Pro" charset="0"/>
              </a:rPr>
              <a:t>E</a:t>
            </a:r>
            <a:r>
              <a:rPr lang="en-US" sz="1200">
                <a:solidFill>
                  <a:srgbClr val="505050"/>
                </a:solidFill>
                <a:latin typeface="Segoe Pro SemiLight" charset="0"/>
                <a:ea typeface="Segoe Pro SemiLight" charset="0"/>
                <a:cs typeface="Segoe Pro SemiLight" charset="0"/>
              </a:rPr>
              <a:t>asily managed by IT with existing management tools</a:t>
            </a:r>
          </a:p>
          <a:p>
            <a:pPr marL="171450" marR="0" indent="-171450" algn="l" defTabSz="449505" rtl="0" eaLnBrk="1" fontAlgn="auto" latinLnBrk="0" hangingPunct="1">
              <a:lnSpc>
                <a:spcPct val="100000"/>
              </a:lnSpc>
              <a:spcBef>
                <a:spcPts val="0"/>
              </a:spcBef>
              <a:spcAft>
                <a:spcPts val="0"/>
              </a:spcAft>
              <a:buClrTx/>
              <a:buSzTx/>
              <a:buFont typeface="Arial"/>
              <a:buChar char="•"/>
              <a:tabLst/>
              <a:defRPr/>
            </a:pPr>
            <a:r>
              <a:rPr lang="en-US" sz="1200">
                <a:solidFill>
                  <a:srgbClr val="505050"/>
                </a:solidFill>
                <a:latin typeface="Segoe Pro SemiLight" charset="0"/>
                <a:ea typeface="Segoe Pro SemiLight" charset="0"/>
                <a:cs typeface="Segoe Pro SemiLight" charset="0"/>
              </a:rPr>
              <a:t>Remote lockdown if lost or stolen</a:t>
            </a:r>
          </a:p>
          <a:p>
            <a:pPr defTabSz="449505"/>
            <a:endParaRPr lang="en-US" sz="1200">
              <a:solidFill>
                <a:srgbClr val="505050"/>
              </a:solidFill>
              <a:latin typeface="Segoe Pro SemiLight" charset="0"/>
              <a:ea typeface="Segoe Pro SemiLight" charset="0"/>
              <a:cs typeface="Segoe Pro SemiLight" charset="0"/>
            </a:endParaRPr>
          </a:p>
          <a:p>
            <a:pPr defTabSz="449505"/>
            <a:endParaRPr lang="en-US" sz="1200">
              <a:solidFill>
                <a:srgbClr val="505050"/>
              </a:solidFill>
              <a:latin typeface="Segoe Pro SemiLight" charset="0"/>
              <a:ea typeface="Segoe Pro SemiLight" charset="0"/>
              <a:cs typeface="Segoe Pro SemiLight" charset="0"/>
            </a:endParaRPr>
          </a:p>
          <a:p>
            <a:pPr marL="0" marR="0">
              <a:lnSpc>
                <a:spcPct val="107000"/>
              </a:lnSpc>
              <a:spcBef>
                <a:spcPts val="0"/>
              </a:spcBef>
              <a:spcAft>
                <a:spcPts val="0"/>
              </a:spcAft>
            </a:pPr>
            <a:r>
              <a:rPr lang="en-US" sz="800" b="1" i="0" baseline="0">
                <a:solidFill>
                  <a:srgbClr val="505150"/>
                </a:solidFill>
                <a:effectLst/>
                <a:latin typeface="Segoe Pro"/>
                <a:ea typeface="Segoe Pro SemiLight" charset="0"/>
                <a:cs typeface="Segoe Pro"/>
              </a:rPr>
              <a:t>Improve customer satisfaction </a:t>
            </a:r>
          </a:p>
          <a:p>
            <a:pPr marL="0" marR="0">
              <a:lnSpc>
                <a:spcPct val="107000"/>
              </a:lnSpc>
              <a:spcBef>
                <a:spcPts val="0"/>
              </a:spcBef>
              <a:spcAft>
                <a:spcPts val="0"/>
              </a:spcAft>
            </a:pPr>
            <a:r>
              <a:rPr lang="en-US" sz="800" b="0" i="0" baseline="0">
                <a:solidFill>
                  <a:srgbClr val="505150"/>
                </a:solidFill>
                <a:effectLst/>
                <a:latin typeface="Segoe Pro"/>
                <a:ea typeface="Segoe Pro SemiLight" charset="0"/>
                <a:cs typeface="Segoe Pro"/>
              </a:rPr>
              <a:t>A secured credit card reader enables purchases anywhere in the store. </a:t>
            </a:r>
          </a:p>
          <a:p>
            <a:pPr marL="0" marR="0">
              <a:lnSpc>
                <a:spcPct val="107000"/>
              </a:lnSpc>
              <a:spcBef>
                <a:spcPts val="0"/>
              </a:spcBef>
              <a:spcAft>
                <a:spcPts val="0"/>
              </a:spcAft>
            </a:pPr>
            <a:r>
              <a:rPr lang="en-US" sz="800" b="0" i="0" baseline="0">
                <a:solidFill>
                  <a:srgbClr val="505150"/>
                </a:solidFill>
                <a:effectLst/>
                <a:latin typeface="Segoe Pro"/>
                <a:ea typeface="Segoe Pro SemiLight" charset="0"/>
                <a:cs typeface="Segoe Pro"/>
              </a:rPr>
              <a:t>Sales associates can also “line-bust” to reduce wait times or meet customers on the sales floor to ring up purchases</a:t>
            </a:r>
          </a:p>
          <a:p>
            <a:pPr marL="0" marR="0">
              <a:lnSpc>
                <a:spcPct val="107000"/>
              </a:lnSpc>
              <a:spcBef>
                <a:spcPts val="0"/>
              </a:spcBef>
              <a:spcAft>
                <a:spcPts val="0"/>
              </a:spcAft>
            </a:pPr>
            <a:endParaRPr lang="en-US" sz="800" b="0" i="0" baseline="0">
              <a:solidFill>
                <a:srgbClr val="505150"/>
              </a:solidFill>
              <a:effectLst/>
              <a:latin typeface="Segoe Pro"/>
              <a:ea typeface="Segoe Pro SemiLight" charset="0"/>
              <a:cs typeface="Segoe Pro"/>
            </a:endParaRPr>
          </a:p>
          <a:p>
            <a:pPr marL="0" marR="0">
              <a:lnSpc>
                <a:spcPct val="107000"/>
              </a:lnSpc>
              <a:spcBef>
                <a:spcPts val="0"/>
              </a:spcBef>
              <a:spcAft>
                <a:spcPts val="0"/>
              </a:spcAft>
            </a:pPr>
            <a:r>
              <a:rPr lang="en-US" sz="800" b="1" i="0" baseline="0">
                <a:solidFill>
                  <a:srgbClr val="505150"/>
                </a:solidFill>
                <a:effectLst/>
                <a:latin typeface="Segoe Pro"/>
                <a:ea typeface="Segoe Pro SemiLight" charset="0"/>
                <a:cs typeface="Segoe Pro"/>
              </a:rPr>
              <a:t>Boost conversion and basket size</a:t>
            </a:r>
          </a:p>
          <a:p>
            <a:pPr marL="0" marR="0">
              <a:lnSpc>
                <a:spcPct val="107000"/>
              </a:lnSpc>
              <a:spcBef>
                <a:spcPts val="0"/>
              </a:spcBef>
              <a:spcAft>
                <a:spcPts val="0"/>
              </a:spcAft>
            </a:pPr>
            <a:r>
              <a:rPr lang="en-US" sz="800" b="0" i="0" baseline="0">
                <a:solidFill>
                  <a:srgbClr val="505150"/>
                </a:solidFill>
                <a:effectLst/>
                <a:latin typeface="Segoe Pro"/>
                <a:ea typeface="Segoe Pro SemiLight" charset="0"/>
                <a:cs typeface="Segoe Pro"/>
              </a:rPr>
              <a:t>With shorter lines, sales associates can also use the device for assisted selling, inventory management, or productivity tasks. </a:t>
            </a:r>
          </a:p>
          <a:p>
            <a:pPr marL="0" marR="0">
              <a:lnSpc>
                <a:spcPct val="107000"/>
              </a:lnSpc>
              <a:spcBef>
                <a:spcPts val="0"/>
              </a:spcBef>
              <a:spcAft>
                <a:spcPts val="0"/>
              </a:spcAft>
            </a:pPr>
            <a:r>
              <a:rPr lang="en-US" sz="800" b="0" i="0" baseline="0">
                <a:solidFill>
                  <a:srgbClr val="505150"/>
                </a:solidFill>
                <a:effectLst/>
                <a:latin typeface="Segoe Pro"/>
                <a:ea typeface="Segoe Pro SemiLight" charset="0"/>
                <a:cs typeface="Segoe Pro"/>
              </a:rPr>
              <a:t>Mobile devices allow employees to go hands-free on </a:t>
            </a:r>
            <a:br>
              <a:rPr lang="en-US" sz="800" b="0" i="0" baseline="0">
                <a:solidFill>
                  <a:srgbClr val="505150"/>
                </a:solidFill>
                <a:effectLst/>
                <a:latin typeface="Segoe Pro"/>
                <a:ea typeface="Segoe Pro SemiLight" charset="0"/>
                <a:cs typeface="Segoe Pro"/>
              </a:rPr>
            </a:br>
            <a:r>
              <a:rPr lang="en-US" sz="800" b="0" i="0" baseline="0">
                <a:solidFill>
                  <a:srgbClr val="505150"/>
                </a:solidFill>
                <a:effectLst/>
                <a:latin typeface="Segoe Pro"/>
                <a:ea typeface="Segoe Pro SemiLight" charset="0"/>
                <a:cs typeface="Segoe Pro"/>
              </a:rPr>
              <a:t>the sales floor and offsite, helping to drive sales </a:t>
            </a:r>
            <a:br>
              <a:rPr lang="en-US" sz="800" b="0" i="0" baseline="0">
                <a:solidFill>
                  <a:srgbClr val="505150"/>
                </a:solidFill>
                <a:effectLst/>
                <a:latin typeface="Segoe Pro"/>
                <a:ea typeface="Segoe Pro SemiLight" charset="0"/>
                <a:cs typeface="Segoe Pro"/>
              </a:rPr>
            </a:br>
            <a:r>
              <a:rPr lang="en-US" sz="800" b="0" i="0" baseline="0">
                <a:solidFill>
                  <a:srgbClr val="505150"/>
                </a:solidFill>
                <a:effectLst/>
                <a:latin typeface="Segoe Pro"/>
                <a:ea typeface="Segoe Pro SemiLight" charset="0"/>
                <a:cs typeface="Segoe Pro"/>
              </a:rPr>
              <a:t>without barriers.</a:t>
            </a:r>
          </a:p>
          <a:p>
            <a:pPr marL="0" marR="0">
              <a:lnSpc>
                <a:spcPct val="107000"/>
              </a:lnSpc>
              <a:spcBef>
                <a:spcPts val="0"/>
              </a:spcBef>
              <a:spcAft>
                <a:spcPts val="0"/>
              </a:spcAft>
            </a:pPr>
            <a:endParaRPr lang="en-US" sz="800" b="0" i="0" baseline="0">
              <a:solidFill>
                <a:srgbClr val="505150"/>
              </a:solidFill>
              <a:effectLst/>
              <a:latin typeface="Segoe Pro"/>
              <a:ea typeface="Segoe Pro SemiLight" charset="0"/>
              <a:cs typeface="Segoe Pro"/>
            </a:endParaRPr>
          </a:p>
          <a:p>
            <a:pPr marL="0" marR="0">
              <a:lnSpc>
                <a:spcPct val="107000"/>
              </a:lnSpc>
              <a:spcBef>
                <a:spcPts val="0"/>
              </a:spcBef>
              <a:spcAft>
                <a:spcPts val="0"/>
              </a:spcAft>
            </a:pPr>
            <a:endParaRPr lang="en-US" sz="800" b="0" i="0" baseline="0">
              <a:solidFill>
                <a:srgbClr val="505150"/>
              </a:solidFill>
              <a:effectLst/>
              <a:latin typeface="Segoe Pro"/>
              <a:ea typeface="Segoe Pro SemiLight" charset="0"/>
              <a:cs typeface="Segoe Pro"/>
            </a:endParaRPr>
          </a:p>
          <a:p>
            <a:pPr marL="0" marR="0">
              <a:lnSpc>
                <a:spcPct val="107000"/>
              </a:lnSpc>
              <a:spcBef>
                <a:spcPts val="0"/>
              </a:spcBef>
              <a:spcAft>
                <a:spcPts val="0"/>
              </a:spcAft>
            </a:pPr>
            <a:endParaRPr lang="en-US" sz="1200">
              <a:solidFill>
                <a:srgbClr val="505050"/>
              </a:solidFill>
              <a:latin typeface="Segoe Pro SemiLight" charset="0"/>
              <a:ea typeface="Segoe Pro SemiLight" charset="0"/>
              <a:cs typeface="Segoe Pro SemiLight" charset="0"/>
            </a:endParaRPr>
          </a:p>
          <a:p>
            <a:pPr defTabSz="449505"/>
            <a:endParaRPr lang="en-US" sz="1200">
              <a:solidFill>
                <a:srgbClr val="505050"/>
              </a:solidFill>
              <a:latin typeface="Segoe Pro SemiLight" charset="0"/>
              <a:ea typeface="Segoe Pro SemiLight" charset="0"/>
              <a:cs typeface="Segoe Pro SemiLight" charset="0"/>
            </a:endParaRPr>
          </a:p>
          <a:p>
            <a:pPr marL="151287" indent="-151287" defTabSz="449505">
              <a:lnSpc>
                <a:spcPct val="120000"/>
              </a:lnSpc>
              <a:spcBef>
                <a:spcPts val="571"/>
              </a:spcBef>
              <a:buFont typeface="Arial" charset="0"/>
              <a:buChar char="•"/>
            </a:pPr>
            <a:endParaRPr lang="en-US" sz="1200">
              <a:solidFill>
                <a:srgbClr val="505050"/>
              </a:solidFill>
              <a:latin typeface="Segoe Pro" charset="0"/>
              <a:ea typeface="Segoe Pro" charset="0"/>
              <a:cs typeface="Segoe Pro"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2A3DD3-6777-4459-897E-3211381F32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23468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2A3DD3-6777-4459-897E-3211381F32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47888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a:t>
            </a:r>
            <a:r>
              <a:rPr lang="en-GB" baseline="0"/>
              <a:t> results – in terms of efficiency, productivity and cost-savings – speak for themselves.</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2A3DD3-6777-4459-897E-3211381F32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3609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Don’t just take our word</a:t>
            </a:r>
            <a:r>
              <a:rPr lang="en-GB" baseline="0"/>
              <a:t> for it. </a:t>
            </a:r>
          </a:p>
          <a:p>
            <a:r>
              <a:rPr lang="en-GB" baseline="0"/>
              <a:t>A Forrester Total Economic Impact study has studied the financial benefits on organizations.</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2A3DD3-6777-4459-897E-3211381F32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0119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Don’t just take our word</a:t>
            </a:r>
            <a:r>
              <a:rPr lang="en-GB" baseline="0"/>
              <a:t> for it. </a:t>
            </a:r>
          </a:p>
          <a:p>
            <a:r>
              <a:rPr lang="en-GB" baseline="0"/>
              <a:t>A Forrester Total Economic Impact study has studied the financial benefits on organizations.</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2A3DD3-6777-4459-897E-3211381F32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49328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Full details on Complete for EDU plan: https://microsoft.sharepoint.com/sites/infopedia/pages/layouts/kcdoc.aspx?k=G02KC-1-7326 </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C601B9-5273-467A-8E48-EC9939578C8F}" type="datetime8">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3/10/2017 10:20 AM</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7348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1ADC34-B3FB-42EC-8FAB-DB31B9374076}"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133827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a:t>Full details of the Complete Warranty for Education</a:t>
            </a:r>
            <a:r>
              <a:rPr lang="en-US" b="0" i="0" u="none" baseline="0"/>
              <a:t> can be found at </a:t>
            </a:r>
            <a:r>
              <a:rPr lang="en-US" b="0" i="0" u="none"/>
              <a:t>https://www.microsoft.com/surface/en-us/business/completeforbusiness</a:t>
            </a:r>
          </a:p>
          <a:p>
            <a:endParaRPr lang="en-US" b="0" i="0" u="none"/>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B5568C-11AE-48B7-9B16-C02677ED33D1}" type="datetime8">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3/10/2017 10:20 AM</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8" name="Footer Placeholder 7"/>
          <p:cNvSpPr>
            <a:spLocks noGrp="1"/>
          </p:cNvSpPr>
          <p:nvPr>
            <p:ph type="ftr" sz="quarter" idx="14"/>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Tree>
    <p:extLst>
      <p:ext uri="{BB962C8B-B14F-4D97-AF65-F5344CB8AC3E}">
        <p14:creationId xmlns:p14="http://schemas.microsoft.com/office/powerpoint/2010/main" val="18435555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2A3DD3-6777-4459-897E-3211381F32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9772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2A3DD3-6777-4459-897E-3211381F3236}" type="slidenum">
              <a:rPr lang="en-US" smtClean="0"/>
              <a:t>39</a:t>
            </a:fld>
            <a:endParaRPr lang="en-US"/>
          </a:p>
        </p:txBody>
      </p:sp>
    </p:spTree>
    <p:extLst>
      <p:ext uri="{BB962C8B-B14F-4D97-AF65-F5344CB8AC3E}">
        <p14:creationId xmlns:p14="http://schemas.microsoft.com/office/powerpoint/2010/main" val="329401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kern="1200">
                <a:solidFill>
                  <a:schemeClr val="tx1"/>
                </a:solidFill>
                <a:effectLst/>
                <a:latin typeface="+mn-lt"/>
                <a:ea typeface="+mn-ea"/>
                <a:cs typeface="+mn-cs"/>
              </a:rPr>
              <a:t>Stagnant or declining learning outcome</a:t>
            </a:r>
            <a:r>
              <a:rPr lang="en-GB" sz="1200" kern="1200">
                <a:solidFill>
                  <a:schemeClr val="tx1"/>
                </a:solidFill>
                <a:effectLst/>
                <a:latin typeface="+mn-lt"/>
                <a:ea typeface="+mn-ea"/>
                <a:cs typeface="+mn-cs"/>
              </a:rPr>
              <a:t>s – despite a tremendous growth in 1:1, only a handful of schools have seen a  significant improvement in student learning outcomes and many have seen a decline do </a:t>
            </a:r>
            <a:r>
              <a:rPr lang="en-GB" sz="1200" u="none" strike="noStrike" kern="1200">
                <a:solidFill>
                  <a:schemeClr val="tx1"/>
                </a:solidFill>
                <a:effectLst/>
                <a:latin typeface="+mn-lt"/>
                <a:ea typeface="+mn-ea"/>
                <a:cs typeface="+mn-cs"/>
              </a:rPr>
              <a:t>the poor management or lack of training on how to </a:t>
            </a:r>
            <a:r>
              <a:rPr lang="en-GB" sz="1200" u="none" strike="noStrike" kern="1200" baseline="0">
                <a:solidFill>
                  <a:schemeClr val="tx1"/>
                </a:solidFill>
                <a:effectLst/>
                <a:latin typeface="+mn-lt"/>
                <a:ea typeface="+mn-ea"/>
                <a:cs typeface="+mn-cs"/>
              </a:rPr>
              <a:t>use tech in the class</a:t>
            </a:r>
            <a:r>
              <a:rPr lang="en-GB" sz="1200" u="none" strike="noStrike" kern="1200">
                <a:solidFill>
                  <a:schemeClr val="tx1"/>
                </a:solidFill>
                <a:effectLst/>
                <a:latin typeface="+mn-lt"/>
                <a:ea typeface="+mn-ea"/>
                <a:cs typeface="+mn-cs"/>
              </a:rPr>
              <a:t>.</a:t>
            </a:r>
            <a:r>
              <a:rPr lang="en-US" sz="1200" u="none" strike="noStrike" kern="1200">
                <a:solidFill>
                  <a:schemeClr val="tx1"/>
                </a:solidFill>
                <a:effectLst/>
                <a:latin typeface="+mn-lt"/>
                <a:ea typeface="+mn-ea"/>
                <a:cs typeface="+mn-cs"/>
              </a:rPr>
              <a:t> </a:t>
            </a:r>
            <a:endParaRPr lang="en-US" sz="1200" b="0" i="0" kern="1200">
              <a:solidFill>
                <a:schemeClr val="tx1"/>
              </a:solidFill>
              <a:effectLst/>
              <a:latin typeface="+mn-lt"/>
              <a:ea typeface="+mn-ea"/>
              <a:cs typeface="+mn-cs"/>
            </a:endParaRPr>
          </a:p>
          <a:p>
            <a:pPr marL="171450" indent="-171450">
              <a:buFont typeface="Arial" panose="020B0604020202020204" pitchFamily="34" charset="0"/>
              <a:buChar char="•"/>
            </a:pPr>
            <a:r>
              <a:rPr lang="en-GB" sz="1200" b="1" u="none" strike="noStrike" kern="1200">
                <a:solidFill>
                  <a:schemeClr val="tx1"/>
                </a:solidFill>
                <a:effectLst/>
                <a:latin typeface="+mn-lt"/>
                <a:ea typeface="+mn-ea"/>
                <a:cs typeface="+mn-cs"/>
              </a:rPr>
              <a:t>A need for more collaboration</a:t>
            </a:r>
            <a:r>
              <a:rPr lang="en-GB" sz="1200" u="none" strike="noStrike" kern="1200">
                <a:solidFill>
                  <a:schemeClr val="tx1"/>
                </a:solidFill>
                <a:effectLst/>
                <a:latin typeface="+mn-lt"/>
                <a:ea typeface="+mn-ea"/>
                <a:cs typeface="+mn-cs"/>
              </a:rPr>
              <a:t>- meet the demands of an increasingly global and team orientated workforce and college curricula. As the world economy continues to become more </a:t>
            </a:r>
            <a:r>
              <a:rPr lang="en-GB" sz="1200" u="none" strike="noStrike" kern="1200" err="1">
                <a:solidFill>
                  <a:schemeClr val="tx1"/>
                </a:solidFill>
                <a:effectLst/>
                <a:latin typeface="+mn-lt"/>
                <a:ea typeface="+mn-ea"/>
                <a:cs typeface="+mn-cs"/>
              </a:rPr>
              <a:t>globalized.Schools</a:t>
            </a:r>
            <a:r>
              <a:rPr lang="en-GB" sz="1200" u="none" strike="noStrike" kern="1200">
                <a:solidFill>
                  <a:schemeClr val="tx1"/>
                </a:solidFill>
                <a:effectLst/>
                <a:latin typeface="+mn-lt"/>
                <a:ea typeface="+mn-ea"/>
                <a:cs typeface="+mn-cs"/>
              </a:rPr>
              <a:t> are feeling increased pressure to </a:t>
            </a:r>
            <a:r>
              <a:rPr lang="en-GB" baseline="0"/>
              <a:t>incorporation group work </a:t>
            </a:r>
            <a:r>
              <a:rPr lang="en-GB" b="0"/>
              <a:t>and collaborative projects</a:t>
            </a:r>
            <a:r>
              <a:rPr lang="en-GB"/>
              <a:t>.</a:t>
            </a:r>
            <a:r>
              <a:rPr lang="en-US"/>
              <a:t> </a:t>
            </a:r>
          </a:p>
          <a:p>
            <a:pPr marL="171450" indent="-171450">
              <a:buFont typeface="Arial" panose="020B0604020202020204" pitchFamily="34" charset="0"/>
              <a:buChar char="•"/>
            </a:pPr>
            <a:r>
              <a:rPr lang="en-GB" b="1"/>
              <a:t>Workload pressures</a:t>
            </a:r>
            <a:r>
              <a:rPr lang="en-GB" b="0" baseline="0"/>
              <a:t>. </a:t>
            </a:r>
            <a:r>
              <a:rPr lang="en-US" b="0" baseline="0"/>
              <a:t> </a:t>
            </a:r>
          </a:p>
          <a:p>
            <a:pPr marL="628650" lvl="1" indent="-171450">
              <a:buFont typeface="Arial" panose="020B0604020202020204" pitchFamily="34" charset="0"/>
              <a:buChar char="•"/>
            </a:pPr>
            <a:r>
              <a:rPr lang="en-GB" b="0" baseline="0"/>
              <a:t>76% of teachers report workload as the most important factor leading them to consider leaving the profession. (</a:t>
            </a:r>
            <a:r>
              <a:rPr lang="en-GB" b="0" baseline="0">
                <a:hlinkClick r:id="rId3"/>
              </a:rPr>
              <a:t>http://whyteach.lkmco.org/</a:t>
            </a:r>
            <a:r>
              <a:rPr lang="en-GB" b="0" baseline="0"/>
              <a:t>) </a:t>
            </a:r>
            <a:endParaRPr lang="en-US" b="0" baseline="0"/>
          </a:p>
          <a:p>
            <a:pPr marL="628650" lvl="1" indent="-171450">
              <a:buFont typeface="Arial" panose="020B0604020202020204" pitchFamily="34" charset="0"/>
              <a:buChar char="•"/>
            </a:pPr>
            <a:r>
              <a:rPr lang="en-GB" b="0" baseline="0"/>
              <a:t>45% of teachers stated that duplication added to the burden of their workload (</a:t>
            </a:r>
            <a:r>
              <a:rPr lang="en-GB" b="0" baseline="0">
                <a:hlinkClick r:id="rId4"/>
              </a:rPr>
              <a:t>http://www.advanced-learning.co.uk/wp-content/uploads/2016/02/Can-technology-genuinely-reduce-teacher-workload.pdf</a:t>
            </a:r>
            <a:r>
              <a:rPr lang="en-GB" b="0" baseline="0"/>
              <a:t>)</a:t>
            </a:r>
            <a:r>
              <a:rPr lang="en-US" b="0" baseline="0"/>
              <a:t> </a:t>
            </a:r>
          </a:p>
          <a:p>
            <a:pPr marL="628650" lvl="1" indent="-171450">
              <a:buFont typeface="Arial" panose="020B0604020202020204" pitchFamily="34" charset="0"/>
              <a:buChar char="•"/>
            </a:pPr>
            <a:r>
              <a:rPr lang="en-GB" baseline="0"/>
              <a:t>53% </a:t>
            </a:r>
            <a:r>
              <a:rPr lang="en-GB" b="0" baseline="0"/>
              <a:t>of teachers report that the frequency and detail required in marking, as well as the duplication of work involved, is burdensome – contributing to unnecessary and unproductive workloads. (</a:t>
            </a:r>
            <a:r>
              <a:rPr lang="en-GB" b="0" baseline="0">
                <a:hlinkClick r:id="rId5"/>
              </a:rPr>
              <a:t>https://www.gov.uk/government/uploads/system/uploads/attachment_data/file/401406/RR445_-_Workload_Challenge_-_Analysis_of_teacher_consultation_responses_FINAL.pdf</a:t>
            </a:r>
            <a:r>
              <a:rPr lang="en-GB" b="0" baseline="0"/>
              <a:t>)</a:t>
            </a:r>
            <a:r>
              <a:rPr lang="en-US" b="0" baseline="0"/>
              <a:t> </a:t>
            </a:r>
          </a:p>
          <a:p>
            <a:pPr marL="628650" lvl="1" indent="-171450">
              <a:buFont typeface="Arial" panose="020B0604020202020204" pitchFamily="34" charset="0"/>
              <a:buChar char="•"/>
            </a:pPr>
            <a:r>
              <a:rPr lang="en-GB" b="0" baseline="0"/>
              <a:t>1 in 6 teachers in the UK are spending more than 11 hours a week on marking and assessments. (</a:t>
            </a:r>
            <a:r>
              <a:rPr lang="en-GB" b="0" baseline="0">
                <a:hlinkClick r:id="rId6"/>
              </a:rPr>
              <a:t>http://edtechnology.co.uk/Article/teachers-spend-whole-day-on-marking</a:t>
            </a:r>
            <a:r>
              <a:rPr lang="en-GB" b="0" baseline="0"/>
              <a:t>)</a:t>
            </a:r>
            <a:r>
              <a:rPr lang="en-US" b="0" baseline="0"/>
              <a:t> </a:t>
            </a:r>
            <a:endParaRPr lang="en-US" b="0" i="1" baseline="0"/>
          </a:p>
          <a:p>
            <a:pPr marL="171450" indent="-171450">
              <a:buFont typeface="Arial" panose="020B0604020202020204" pitchFamily="34" charset="0"/>
              <a:buChar char="•"/>
              <a:defRPr/>
            </a:pPr>
            <a:r>
              <a:rPr lang="en-GB" b="1" baseline="0"/>
              <a:t>Restrictive classroom </a:t>
            </a:r>
            <a:r>
              <a:rPr lang="en-GB" b="1" baseline="0" err="1"/>
              <a:t>technology</a:t>
            </a:r>
            <a:r>
              <a:rPr lang="en-GB" baseline="0" err="1"/>
              <a:t>.Restrictive</a:t>
            </a:r>
            <a:r>
              <a:rPr lang="en-GB" baseline="0"/>
              <a:t> classroom technology </a:t>
            </a:r>
            <a:r>
              <a:rPr lang="en-GB" b="0" baseline="0"/>
              <a:t>– 1 in 5 students WW has been diagnosed as special needs or has a learning disability . Accessibility has been a huge priority for department of educations but unfortunately, classroom technology hasn’t been able to adapt quick enough. Many students need to have different inputs and modalities to learn better, such as dyslexic students or a student who is visually impaired. </a:t>
            </a:r>
            <a:endParaRPr lang="en-GB" sz="1100">
              <a:latin typeface="Segoe UI Light" panose="020B0502040204020203" pitchFamily="34" charset="0"/>
              <a:cs typeface="Segoe UI Light" panose="020B0502040204020203" pitchFamily="34" charset="0"/>
            </a:endParaRPr>
          </a:p>
          <a:p>
            <a:endParaRPr lang="en-US" sz="1200" b="1" i="1" u="sng">
              <a:latin typeface="Calibri"/>
              <a:cs typeface="Segoe UI Light" panose="020B0502040204020203" pitchFamily="34" charset="0"/>
            </a:endParaRPr>
          </a:p>
          <a:p>
            <a:r>
              <a:rPr lang="en-GB" sz="1600">
                <a:latin typeface="Segoe UI Light" charset="0"/>
                <a:ea typeface="Segoe UI Light" charset="0"/>
                <a:cs typeface="Segoe UI Light"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10"/>
          </p:nvPr>
        </p:nvSpPr>
        <p:spPr/>
        <p:txBody>
          <a:bodyPr/>
          <a:lstStyle/>
          <a:p>
            <a:fld id="{42761749-3461-824C-9189-8E941D09E3A9}" type="slidenum">
              <a:rPr lang="en-US" smtClean="0"/>
              <a:t>4</a:t>
            </a:fld>
            <a:endParaRPr lang="en-US"/>
          </a:p>
        </p:txBody>
      </p:sp>
    </p:spTree>
    <p:extLst>
      <p:ext uri="{BB962C8B-B14F-4D97-AF65-F5344CB8AC3E}">
        <p14:creationId xmlns:p14="http://schemas.microsoft.com/office/powerpoint/2010/main" val="3127094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charset="0"/>
              <a:buChar char="•"/>
            </a:pPr>
            <a:r>
              <a:rPr lang="en-US" sz="900" b="0"/>
              <a:t>The good news is that Windows</a:t>
            </a:r>
            <a:r>
              <a:rPr lang="en-US" sz="900" b="0" baseline="0"/>
              <a:t> 10 is tailored to</a:t>
            </a:r>
            <a:r>
              <a:rPr lang="en-US" sz="900" b="0"/>
              <a:t> enable a new 21</a:t>
            </a:r>
            <a:r>
              <a:rPr lang="en-US" sz="900" b="0" baseline="30000"/>
              <a:t>st</a:t>
            </a:r>
            <a:r>
              <a:rPr lang="en-US" sz="900" b="0"/>
              <a:t> century world of learning.</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900" b="0"/>
              <a:t>Blended learning models such as a “Flipped Classroom” are becoming a reality.  The web and improved networking allow access to data and content from many locations.  And where we can’t connect, Windows still provides content offline to continue learning from anywhere.</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900" b="0"/>
              <a:t>Windows</a:t>
            </a:r>
            <a:r>
              <a:rPr lang="en-US" sz="900" b="0" baseline="0"/>
              <a:t> is designed for all learning styles including thinking in ink, touchscreen, video and audio.</a:t>
            </a:r>
            <a:endParaRPr lang="en-US" sz="900" b="0"/>
          </a:p>
          <a:p>
            <a:pPr marL="171450" lvl="0" indent="-171450">
              <a:buFont typeface="Arial" charset="0"/>
              <a:buChar char="•"/>
            </a:pPr>
            <a:r>
              <a:rPr lang="en-US" sz="900" b="0"/>
              <a:t>Project based learning curricula stress development of skills such as collaboration, critical thinking, and creativity – and tools like OneNote, Word, and PowerPoint enable these core skills necessary for students to be successful in today’s competitive workforce.</a:t>
            </a:r>
          </a:p>
          <a:p>
            <a:endParaRPr lang="en-US" sz="900" kern="1200">
              <a:solidFill>
                <a:schemeClr val="tx1"/>
              </a:solidFill>
              <a:effectLst/>
              <a:latin typeface="Segoe UI Light" pitchFamily="34" charset="0"/>
              <a:ea typeface="+mn-ea"/>
              <a:cs typeface="+mn-cs"/>
            </a:endParaRPr>
          </a:p>
          <a:p>
            <a:endParaRPr lang="en-US" sz="900" kern="1200">
              <a:solidFill>
                <a:schemeClr val="tx1"/>
              </a:solidFill>
              <a:effectLst/>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rgbClr val="737373">
                    <a:lumMod val="50000"/>
                  </a:srgbClr>
                </a:solidFill>
              </a:rPr>
              <a:t>Microsoft’s commitment to education has led us to provide purchasing mechanisms to better enable schools and students to have affordable, advanced technology. Our newest and best offering for academic institutions will be made available through academic volume licensing and bulk purchasing. The Windows 10 Education student use benefit provides students with all of the functionality of the Enterprise edition at aggressive discount levels while allowing in-place upgrades from Windows 10 Home or Pro. Windows 10 Education builds on Windows 10 Enterprise adding enterprise-grade features to address the advanced security and comprehensive device control &amp; management needs of today’s educational institutions. It’s built to simplify deployment in the education space, providing a direct path for many devices to upgrade from Windows 10 Home or Windows 10 Pro to Windows 10 Education, without the need to wipe and reload the OS. Microsoft Desktop Optimization Pack (MDOP) is included as a standard component of the Education offering to help administrators manage their IT environments. For education institutions licensing Windows 10 organization-wide for faculty and staff, students can receive an upgrade to Windows 10 at no additional cost. Office 365</a:t>
            </a:r>
            <a:r>
              <a:rPr lang="en-US" sz="900" baseline="30000">
                <a:solidFill>
                  <a:srgbClr val="737373">
                    <a:lumMod val="50000"/>
                  </a:srgbClr>
                </a:solidFill>
              </a:rPr>
              <a:t>1</a:t>
            </a:r>
            <a:r>
              <a:rPr lang="en-US" sz="900">
                <a:solidFill>
                  <a:srgbClr val="737373">
                    <a:lumMod val="50000"/>
                  </a:srgbClr>
                </a:solidFill>
              </a:rPr>
              <a:t> and Microsoft Intune</a:t>
            </a:r>
            <a:r>
              <a:rPr lang="en-US" sz="900" baseline="30000">
                <a:solidFill>
                  <a:srgbClr val="737373">
                    <a:lumMod val="50000"/>
                  </a:srgbClr>
                </a:solidFill>
              </a:rPr>
              <a:t>1</a:t>
            </a:r>
            <a:r>
              <a:rPr lang="en-US" sz="900">
                <a:solidFill>
                  <a:srgbClr val="737373">
                    <a:lumMod val="50000"/>
                  </a:srgbClr>
                </a:solidFill>
              </a:rPr>
              <a:t> also have student use benefits that function in the same way as the Windows 10 Education student use benefit.</a:t>
            </a:r>
            <a:r>
              <a:rPr lang="en-US" sz="900" baseline="30000">
                <a:solidFill>
                  <a:srgbClr val="737373">
                    <a:lumMod val="50000"/>
                  </a:srgbClr>
                </a:solidFill>
              </a:rPr>
              <a:t> 1</a:t>
            </a:r>
            <a:endParaRPr lang="en-US" sz="900">
              <a:solidFill>
                <a:srgbClr val="737373">
                  <a:lumMod val="50000"/>
                </a:srgbClr>
              </a:solidFill>
            </a:endParaRPr>
          </a:p>
          <a:p>
            <a:endParaRPr lang="en-US" sz="900" kern="1200">
              <a:solidFill>
                <a:schemeClr val="tx1"/>
              </a:solidFill>
              <a:effectLst/>
              <a:latin typeface="Segoe UI Light"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194C4-12D8-49B5-AA9D-4B4B01F58D55}"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829523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sz="900" kern="1200">
              <a:solidFill>
                <a:schemeClr val="tx1"/>
              </a:solidFill>
              <a:effectLst/>
              <a:latin typeface="Segoe UI Light" pitchFamily="34" charset="0"/>
              <a:ea typeface="+mn-ea"/>
              <a:cs typeface="+mn-cs"/>
            </a:endParaRPr>
          </a:p>
          <a:p>
            <a:pPr marL="0" indent="0" defTabSz="932472" fontAlgn="base">
              <a:lnSpc>
                <a:spcPct val="90000"/>
              </a:lnSpc>
              <a:spcBef>
                <a:spcPct val="0"/>
              </a:spcBef>
              <a:spcAft>
                <a:spcPct val="0"/>
              </a:spcAft>
              <a:buFont typeface="Arial" panose="020B0604020202020204" pitchFamily="34" charset="0"/>
              <a:buNone/>
            </a:pPr>
            <a:r>
              <a:rPr lang="en-US" sz="900" b="1" i="1" u="none" kern="1200" baseline="0">
                <a:gradFill>
                  <a:gsLst>
                    <a:gs pos="1250">
                      <a:schemeClr val="tx1"/>
                    </a:gs>
                    <a:gs pos="100000">
                      <a:schemeClr val="tx1"/>
                    </a:gs>
                  </a:gsLst>
                  <a:lin ang="5400000" scaled="0"/>
                </a:gradFill>
                <a:latin typeface="Arial" pitchFamily="34" charset="0"/>
                <a:ea typeface="+mn-ea"/>
                <a:cs typeface="Arial" pitchFamily="34" charset="0"/>
              </a:rPr>
              <a:t>Key points to mention:</a:t>
            </a:r>
          </a:p>
          <a:p>
            <a:pPr marL="171450" indent="-171450" defTabSz="932472" fontAlgn="base">
              <a:lnSpc>
                <a:spcPct val="90000"/>
              </a:lnSpc>
              <a:spcBef>
                <a:spcPct val="0"/>
              </a:spcBef>
              <a:spcAft>
                <a:spcPct val="0"/>
              </a:spcAft>
              <a:buFont typeface="Arial" panose="020B0604020202020204" pitchFamily="34" charset="0"/>
              <a:buChar char="•"/>
            </a:pPr>
            <a:r>
              <a:rPr lang="en-US" sz="900" b="0" i="1" u="none" kern="1200" baseline="0">
                <a:gradFill>
                  <a:gsLst>
                    <a:gs pos="1250">
                      <a:schemeClr val="tx1"/>
                    </a:gs>
                    <a:gs pos="100000">
                      <a:schemeClr val="tx1"/>
                    </a:gs>
                  </a:gsLst>
                  <a:lin ang="5400000" scaled="0"/>
                </a:gradFill>
                <a:latin typeface="Arial" pitchFamily="34" charset="0"/>
                <a:ea typeface="+mn-ea"/>
                <a:cs typeface="Arial" pitchFamily="34" charset="0"/>
              </a:rPr>
              <a:t>Higher education tends to have more sensitive information than in K12, as it contains financial records, academic transcripts and employment information. </a:t>
            </a:r>
          </a:p>
          <a:p>
            <a:pPr marL="171450" indent="-171450" defTabSz="932472" fontAlgn="base">
              <a:lnSpc>
                <a:spcPct val="90000"/>
              </a:lnSpc>
              <a:spcBef>
                <a:spcPct val="0"/>
              </a:spcBef>
              <a:spcAft>
                <a:spcPct val="0"/>
              </a:spcAft>
              <a:buFont typeface="Arial" panose="020B0604020202020204" pitchFamily="34" charset="0"/>
              <a:buChar char="•"/>
            </a:pPr>
            <a:r>
              <a:rPr lang="en-US" sz="900" b="0" i="1" u="none" kern="1200" baseline="0">
                <a:gradFill>
                  <a:gsLst>
                    <a:gs pos="1250">
                      <a:schemeClr val="tx1"/>
                    </a:gs>
                    <a:gs pos="100000">
                      <a:schemeClr val="tx1"/>
                    </a:gs>
                  </a:gsLst>
                  <a:lin ang="5400000" scaled="0"/>
                </a:gradFill>
                <a:latin typeface="Arial" pitchFamily="34" charset="0"/>
                <a:ea typeface="+mn-ea"/>
                <a:cs typeface="Arial" pitchFamily="34" charset="0"/>
              </a:rPr>
              <a:t>Cyber threats are increasing for higher education, with several breaches occurring over the past 3 years. For example Michigan State University database was attacked, containing 400,000 current and former students information. Social security numbers, Student ID numbers and dates of birth were all vulnerable. Big business is therefore not the only place hackers are going for data. Source: http://www.forbes.com/sites/leemathews/2016/11/19/michigan-state-university-hacked-student-data-stolen/#9be2f811f1bb , http://www.eduventures.com/2015/03/how-safe-is-your-student-data-data-privacy-implications-for-higher-education/</a:t>
            </a:r>
          </a:p>
          <a:p>
            <a:pPr marL="171450" indent="-171450" defTabSz="932472" fontAlgn="base">
              <a:lnSpc>
                <a:spcPct val="90000"/>
              </a:lnSpc>
              <a:spcBef>
                <a:spcPct val="0"/>
              </a:spcBef>
              <a:spcAft>
                <a:spcPct val="0"/>
              </a:spcAft>
              <a:buFont typeface="Arial" panose="020B0604020202020204" pitchFamily="34" charset="0"/>
              <a:buChar char="•"/>
            </a:pPr>
            <a:r>
              <a:rPr lang="en-US" sz="900" b="0" i="1" u="none" kern="1200" baseline="0">
                <a:gradFill>
                  <a:gsLst>
                    <a:gs pos="1250">
                      <a:schemeClr val="tx1"/>
                    </a:gs>
                    <a:gs pos="100000">
                      <a:schemeClr val="tx1"/>
                    </a:gs>
                  </a:gsLst>
                  <a:lin ang="5400000" scaled="0"/>
                </a:gradFill>
                <a:latin typeface="Arial" pitchFamily="34" charset="0"/>
                <a:ea typeface="+mn-ea"/>
                <a:cs typeface="Arial" pitchFamily="34" charset="0"/>
              </a:rPr>
              <a:t>From a student and faculty researcher perspective: they need to ensure research data is completely secure, it holds intellectual property that forms the foundation of what the education institution is run from. To ensure this data remains secure, the best devices and OS must be utilized. </a:t>
            </a:r>
          </a:p>
          <a:p>
            <a:pPr marL="0" indent="0" defTabSz="932472" fontAlgn="base">
              <a:lnSpc>
                <a:spcPct val="90000"/>
              </a:lnSpc>
              <a:spcBef>
                <a:spcPct val="0"/>
              </a:spcBef>
              <a:spcAft>
                <a:spcPct val="0"/>
              </a:spcAft>
              <a:buFont typeface="Arial" panose="020B0604020202020204" pitchFamily="34" charset="0"/>
              <a:buNone/>
            </a:pPr>
            <a:endParaRPr lang="en-US" sz="900" b="1" i="1" u="none" kern="1200" baseline="0">
              <a:gradFill>
                <a:gsLst>
                  <a:gs pos="1250">
                    <a:schemeClr val="tx1"/>
                  </a:gs>
                  <a:gs pos="100000">
                    <a:schemeClr val="tx1"/>
                  </a:gs>
                </a:gsLst>
                <a:lin ang="5400000" scaled="0"/>
              </a:gradFill>
              <a:latin typeface="Arial" pitchFamily="34" charset="0"/>
              <a:ea typeface="+mn-ea"/>
              <a:cs typeface="Arial" pitchFamily="34" charset="0"/>
            </a:endParaRPr>
          </a:p>
          <a:p>
            <a:pPr marL="0" indent="0" defTabSz="932472" fontAlgn="base">
              <a:lnSpc>
                <a:spcPct val="90000"/>
              </a:lnSpc>
              <a:spcBef>
                <a:spcPct val="0"/>
              </a:spcBef>
              <a:spcAft>
                <a:spcPct val="0"/>
              </a:spcAft>
              <a:buFont typeface="Arial" panose="020B0604020202020204" pitchFamily="34" charset="0"/>
              <a:buNone/>
            </a:pPr>
            <a:r>
              <a:rPr lang="en-US" sz="900" b="1" i="1" u="none" kern="1200" baseline="0">
                <a:gradFill>
                  <a:gsLst>
                    <a:gs pos="1250">
                      <a:schemeClr val="tx1"/>
                    </a:gs>
                    <a:gs pos="100000">
                      <a:schemeClr val="tx1"/>
                    </a:gs>
                  </a:gsLst>
                  <a:lin ang="5400000" scaled="0"/>
                </a:gradFill>
                <a:latin typeface="Arial" pitchFamily="34" charset="0"/>
                <a:ea typeface="+mn-ea"/>
                <a:cs typeface="Arial" pitchFamily="34" charset="0"/>
              </a:rPr>
              <a:t>Points to mention are:</a:t>
            </a:r>
            <a:endParaRPr lang="en-US" sz="900" b="1" i="1" u="sng" kern="1200">
              <a:gradFill>
                <a:gsLst>
                  <a:gs pos="1250">
                    <a:schemeClr val="tx1"/>
                  </a:gs>
                  <a:gs pos="100000">
                    <a:schemeClr val="tx1"/>
                  </a:gs>
                </a:gsLst>
                <a:lin ang="5400000" scaled="0"/>
              </a:gradFill>
              <a:latin typeface="Arial" pitchFamily="34" charset="0"/>
              <a:ea typeface="+mn-ea"/>
              <a:cs typeface="Arial" pitchFamily="34" charset="0"/>
            </a:endParaRPr>
          </a:p>
          <a:p>
            <a:pPr marL="171450" indent="-171450" defTabSz="932472" fontAlgn="base">
              <a:lnSpc>
                <a:spcPct val="90000"/>
              </a:lnSpc>
              <a:spcBef>
                <a:spcPct val="0"/>
              </a:spcBef>
              <a:spcAft>
                <a:spcPct val="0"/>
              </a:spcAft>
              <a:buFont typeface="Arial" panose="020B0604020202020204" pitchFamily="34" charset="0"/>
              <a:buChar char="•"/>
            </a:pPr>
            <a:endParaRPr lang="en-US" sz="900" kern="1200">
              <a:gradFill>
                <a:gsLst>
                  <a:gs pos="1250">
                    <a:schemeClr val="tx1"/>
                  </a:gs>
                  <a:gs pos="100000">
                    <a:schemeClr val="tx1"/>
                  </a:gs>
                </a:gsLst>
                <a:lin ang="5400000" scaled="0"/>
              </a:gradFill>
              <a:latin typeface="Arial" pitchFamily="34" charset="0"/>
              <a:ea typeface="+mn-ea"/>
              <a:cs typeface="Arial" pitchFamily="34" charset="0"/>
            </a:endParaRPr>
          </a:p>
          <a:p>
            <a:pPr marL="171450" indent="-171450" defTabSz="932472" fontAlgn="base">
              <a:lnSpc>
                <a:spcPct val="90000"/>
              </a:lnSpc>
              <a:spcBef>
                <a:spcPct val="0"/>
              </a:spcBef>
              <a:spcAft>
                <a:spcPct val="0"/>
              </a:spcAft>
              <a:buFont typeface="Arial" panose="020B0604020202020204" pitchFamily="34" charset="0"/>
              <a:buChar char="•"/>
            </a:pPr>
            <a:r>
              <a:rPr lang="en-US" sz="900" kern="1200">
                <a:gradFill>
                  <a:gsLst>
                    <a:gs pos="1250">
                      <a:schemeClr val="tx1"/>
                    </a:gs>
                    <a:gs pos="100000">
                      <a:schemeClr val="tx1"/>
                    </a:gs>
                  </a:gsLst>
                  <a:lin ang="5400000" scaled="0"/>
                </a:gradFill>
                <a:latin typeface="Arial" pitchFamily="34" charset="0"/>
                <a:ea typeface="+mn-ea"/>
                <a:cs typeface="Arial" pitchFamily="34" charset="0"/>
              </a:rPr>
              <a:t>In a world of cyber threats, Windows 10 is the most secure Windows ever. </a:t>
            </a:r>
          </a:p>
          <a:p>
            <a:pPr marL="171450" marR="0" lvl="0" indent="-171450" algn="l" defTabSz="932472"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US" sz="900">
                <a:gradFill>
                  <a:gsLst>
                    <a:gs pos="0">
                      <a:srgbClr val="FFFFFF"/>
                    </a:gs>
                    <a:gs pos="100000">
                      <a:srgbClr val="FFFFFF"/>
                    </a:gs>
                  </a:gsLst>
                  <a:lin ang="5400000" scaled="0"/>
                </a:gradFill>
                <a:ea typeface="Segoe UI" pitchFamily="34" charset="0"/>
                <a:cs typeface="Segoe UI" pitchFamily="34" charset="0"/>
              </a:rPr>
              <a:t>Empower students and teachers with enhanced remote access for anytime, anywhere learning</a:t>
            </a:r>
          </a:p>
          <a:p>
            <a:pPr marL="171450" marR="0" lvl="0" indent="-171450" algn="l" defTabSz="932472"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US" sz="900" kern="1200">
                <a:gradFill>
                  <a:gsLst>
                    <a:gs pos="1250">
                      <a:schemeClr val="tx1"/>
                    </a:gs>
                    <a:gs pos="100000">
                      <a:schemeClr val="tx1"/>
                    </a:gs>
                  </a:gsLst>
                  <a:lin ang="5400000" scaled="0"/>
                </a:gradFill>
                <a:latin typeface="Arial" pitchFamily="34" charset="0"/>
                <a:ea typeface="+mn-ea"/>
                <a:cs typeface="Arial" pitchFamily="34" charset="0"/>
              </a:rPr>
              <a:t>Windows 10 will help your school protect against modern cyber-attacks, deliver experiences your students will love and enable continuous innovation with a platform that keeps your school up to date with the latest technology. </a:t>
            </a:r>
            <a:endParaRPr lang="en-US" sz="900">
              <a:gradFill>
                <a:gsLst>
                  <a:gs pos="0">
                    <a:srgbClr val="FFFFFF"/>
                  </a:gs>
                  <a:gs pos="100000">
                    <a:srgbClr val="FFFFFF"/>
                  </a:gs>
                </a:gsLst>
                <a:lin ang="5400000" scaled="0"/>
              </a:gradFill>
              <a:ea typeface="Segoe UI" pitchFamily="34" charset="0"/>
              <a:cs typeface="Segoe UI" pitchFamily="34" charset="0"/>
            </a:endParaRPr>
          </a:p>
          <a:p>
            <a:pPr marL="342900" indent="-342900" defTabSz="932472" fontAlgn="base">
              <a:lnSpc>
                <a:spcPct val="90000"/>
              </a:lnSpc>
              <a:spcBef>
                <a:spcPct val="0"/>
              </a:spcBef>
              <a:spcAft>
                <a:spcPct val="0"/>
              </a:spcAft>
              <a:buFont typeface="Arial" panose="020B0604020202020204" pitchFamily="34" charset="0"/>
              <a:buChar char="•"/>
            </a:pPr>
            <a:endParaRPr lang="en-US" sz="900">
              <a:gradFill>
                <a:gsLst>
                  <a:gs pos="0">
                    <a:srgbClr val="FFFFFF"/>
                  </a:gs>
                  <a:gs pos="100000">
                    <a:srgbClr val="FFFFFF"/>
                  </a:gs>
                </a:gsLst>
                <a:lin ang="5400000" scaled="0"/>
              </a:gradFill>
              <a:ea typeface="Segoe UI" pitchFamily="34" charset="0"/>
              <a:cs typeface="Segoe UI" pitchFamily="34" charset="0"/>
            </a:endParaRPr>
          </a:p>
          <a:p>
            <a:pPr marL="0" indent="0" defTabSz="932472" fontAlgn="base">
              <a:lnSpc>
                <a:spcPct val="90000"/>
              </a:lnSpc>
              <a:spcBef>
                <a:spcPct val="0"/>
              </a:spcBef>
              <a:spcAft>
                <a:spcPct val="0"/>
              </a:spcAft>
              <a:buFont typeface="Arial" panose="020B0604020202020204" pitchFamily="34" charset="0"/>
              <a:buNone/>
            </a:pPr>
            <a:r>
              <a:rPr lang="en-US" sz="900" b="1">
                <a:gradFill>
                  <a:gsLst>
                    <a:gs pos="0">
                      <a:srgbClr val="FFFFFF"/>
                    </a:gs>
                    <a:gs pos="100000">
                      <a:srgbClr val="FFFFFF"/>
                    </a:gs>
                  </a:gsLst>
                  <a:lin ang="5400000" scaled="0"/>
                </a:gradFill>
                <a:ea typeface="Segoe UI" pitchFamily="34" charset="0"/>
                <a:cs typeface="Segoe UI" pitchFamily="34" charset="0"/>
              </a:rPr>
              <a:t>Security features:</a:t>
            </a:r>
          </a:p>
          <a:p>
            <a:pPr marL="342900" indent="-342900" defTabSz="932472" fontAlgn="base">
              <a:lnSpc>
                <a:spcPct val="90000"/>
              </a:lnSpc>
              <a:spcBef>
                <a:spcPct val="0"/>
              </a:spcBef>
              <a:spcAft>
                <a:spcPct val="0"/>
              </a:spcAft>
              <a:buFont typeface="Arial" panose="020B0604020202020204" pitchFamily="34" charset="0"/>
              <a:buChar char="•"/>
            </a:pPr>
            <a:r>
              <a:rPr lang="en-US" sz="900">
                <a:gradFill>
                  <a:gsLst>
                    <a:gs pos="0">
                      <a:srgbClr val="FFFFFF"/>
                    </a:gs>
                    <a:gs pos="100000">
                      <a:srgbClr val="FFFFFF"/>
                    </a:gs>
                  </a:gsLst>
                  <a:lin ang="5400000" scaled="0"/>
                </a:gradFill>
                <a:ea typeface="Segoe UI" pitchFamily="34" charset="0"/>
                <a:cs typeface="Segoe UI" pitchFamily="34" charset="0"/>
              </a:rPr>
              <a:t>Azure Active Directory - </a:t>
            </a:r>
            <a:r>
              <a:rPr lang="en-US" sz="1200">
                <a:gradFill>
                  <a:gsLst>
                    <a:gs pos="0">
                      <a:srgbClr val="FFFFFF"/>
                    </a:gs>
                    <a:gs pos="100000">
                      <a:srgbClr val="FFFFFF"/>
                    </a:gs>
                  </a:gsLst>
                  <a:lin ang="5400000" scaled="0"/>
                </a:gradFill>
                <a:ea typeface="Segoe UI" pitchFamily="34" charset="0"/>
                <a:cs typeface="Segoe UI" pitchFamily="34" charset="0"/>
              </a:rPr>
              <a:t>One identity for Windows Store, Devices, and Office 365</a:t>
            </a:r>
          </a:p>
          <a:p>
            <a:pPr marL="342900" indent="-342900" defTabSz="932472" fontAlgn="base">
              <a:lnSpc>
                <a:spcPct val="90000"/>
              </a:lnSpc>
              <a:spcBef>
                <a:spcPct val="0"/>
              </a:spcBef>
              <a:spcAft>
                <a:spcPct val="0"/>
              </a:spcAft>
              <a:buFont typeface="Arial" panose="020B0604020202020204" pitchFamily="34" charset="0"/>
              <a:buChar char="•"/>
            </a:pPr>
            <a:r>
              <a:rPr lang="en-US" sz="900">
                <a:gradFill>
                  <a:gsLst>
                    <a:gs pos="0">
                      <a:srgbClr val="FFFFFF"/>
                    </a:gs>
                    <a:gs pos="100000">
                      <a:srgbClr val="FFFFFF"/>
                    </a:gs>
                  </a:gsLst>
                  <a:lin ang="5400000" scaled="0"/>
                </a:gradFill>
                <a:ea typeface="Segoe UI" pitchFamily="34" charset="0"/>
                <a:cs typeface="Segoe UI" pitchFamily="34" charset="0"/>
              </a:rPr>
              <a:t>Device Guard and Windows Defender– Help block malware </a:t>
            </a:r>
          </a:p>
          <a:p>
            <a:pPr marL="342900" indent="-342900" defTabSz="932472" fontAlgn="base">
              <a:lnSpc>
                <a:spcPct val="90000"/>
              </a:lnSpc>
              <a:spcBef>
                <a:spcPct val="0"/>
              </a:spcBef>
              <a:spcAft>
                <a:spcPct val="0"/>
              </a:spcAft>
              <a:buFont typeface="Arial" panose="020B0604020202020204" pitchFamily="34" charset="0"/>
              <a:buChar char="•"/>
              <a:defRPr/>
            </a:pPr>
            <a:r>
              <a:rPr lang="en-US" sz="900">
                <a:gradFill>
                  <a:gsLst>
                    <a:gs pos="0">
                      <a:srgbClr val="FFFFFF"/>
                    </a:gs>
                    <a:gs pos="100000">
                      <a:srgbClr val="FFFFFF"/>
                    </a:gs>
                  </a:gsLst>
                  <a:lin ang="5400000" scaled="0"/>
                </a:gradFill>
                <a:ea typeface="Segoe UI" pitchFamily="34" charset="0"/>
                <a:cs typeface="Segoe UI" pitchFamily="34" charset="0"/>
              </a:rPr>
              <a:t>BitLocker and Enterprise Data Protection - Help keep data more secure</a:t>
            </a:r>
          </a:p>
          <a:p>
            <a:pPr marL="342900" indent="-342900" defTabSz="932472" fontAlgn="base">
              <a:lnSpc>
                <a:spcPct val="90000"/>
              </a:lnSpc>
              <a:spcBef>
                <a:spcPct val="0"/>
              </a:spcBef>
              <a:spcAft>
                <a:spcPct val="0"/>
              </a:spcAft>
              <a:buFont typeface="Arial" panose="020B0604020202020204" pitchFamily="34" charset="0"/>
              <a:buChar char="•"/>
            </a:pPr>
            <a:r>
              <a:rPr lang="en-US" sz="900">
                <a:gradFill>
                  <a:gsLst>
                    <a:gs pos="0">
                      <a:srgbClr val="FFFFFF"/>
                    </a:gs>
                    <a:gs pos="100000">
                      <a:srgbClr val="FFFFFF"/>
                    </a:gs>
                  </a:gsLst>
                  <a:lin ang="5400000" scaled="0"/>
                </a:gradFill>
                <a:ea typeface="Segoe UI" pitchFamily="34" charset="0"/>
                <a:cs typeface="Segoe UI" pitchFamily="34" charset="0"/>
              </a:rPr>
              <a:t>Use AppLocker with the Windows Store to block unwanted &amp; inappropriate apps</a:t>
            </a:r>
          </a:p>
          <a:p>
            <a:pPr marL="342900" indent="-342900" defTabSz="932472" fontAlgn="base">
              <a:lnSpc>
                <a:spcPct val="90000"/>
              </a:lnSpc>
              <a:spcBef>
                <a:spcPct val="0"/>
              </a:spcBef>
              <a:spcAft>
                <a:spcPct val="0"/>
              </a:spcAft>
              <a:buFont typeface="Arial" panose="020B0604020202020204" pitchFamily="34" charset="0"/>
              <a:buChar char="•"/>
            </a:pPr>
            <a:r>
              <a:rPr lang="en-US" sz="900">
                <a:gradFill>
                  <a:gsLst>
                    <a:gs pos="0">
                      <a:srgbClr val="FFFFFF"/>
                    </a:gs>
                    <a:gs pos="100000">
                      <a:srgbClr val="FFFFFF"/>
                    </a:gs>
                  </a:gsLst>
                  <a:lin ang="5400000" scaled="0"/>
                </a:gradFill>
                <a:ea typeface="Segoe UI" pitchFamily="34" charset="0"/>
                <a:cs typeface="Segoe UI" pitchFamily="34" charset="0"/>
              </a:rPr>
              <a:t>Windows Hello*</a:t>
            </a:r>
            <a:r>
              <a:rPr lang="en-US" sz="900" baseline="0">
                <a:gradFill>
                  <a:gsLst>
                    <a:gs pos="0">
                      <a:srgbClr val="FFFFFF"/>
                    </a:gs>
                    <a:gs pos="100000">
                      <a:srgbClr val="FFFFFF"/>
                    </a:gs>
                  </a:gsLst>
                  <a:lin ang="5400000" scaled="0"/>
                </a:gradFill>
                <a:ea typeface="Segoe UI" pitchFamily="34" charset="0"/>
                <a:cs typeface="Segoe UI" pitchFamily="34" charset="0"/>
              </a:rPr>
              <a:t> - Biometric security system to prevent unauthorized log-ins</a:t>
            </a:r>
            <a:endParaRPr lang="en-US" sz="900">
              <a:gradFill>
                <a:gsLst>
                  <a:gs pos="0">
                    <a:srgbClr val="FFFFFF"/>
                  </a:gs>
                  <a:gs pos="100000">
                    <a:srgbClr val="FFFFFF"/>
                  </a:gs>
                </a:gsLst>
                <a:lin ang="5400000" scaled="0"/>
              </a:gradFill>
              <a:ea typeface="Segoe UI" pitchFamily="34" charset="0"/>
              <a:cs typeface="Segoe UI" pitchFamily="34" charset="0"/>
            </a:endParaRPr>
          </a:p>
          <a:p>
            <a:pPr marL="342900" indent="-342900" defTabSz="932472" fontAlgn="base">
              <a:lnSpc>
                <a:spcPct val="90000"/>
              </a:lnSpc>
              <a:spcBef>
                <a:spcPct val="0"/>
              </a:spcBef>
              <a:spcAft>
                <a:spcPct val="0"/>
              </a:spcAft>
              <a:buFont typeface="Arial" panose="020B0604020202020204" pitchFamily="34" charset="0"/>
              <a:buChar char="•"/>
            </a:pPr>
            <a:endParaRPr lang="en-US" sz="900">
              <a:gradFill>
                <a:gsLst>
                  <a:gs pos="0">
                    <a:srgbClr val="FFFFFF"/>
                  </a:gs>
                  <a:gs pos="100000">
                    <a:srgbClr val="FFFFFF"/>
                  </a:gs>
                </a:gsLst>
                <a:lin ang="5400000" scaled="0"/>
              </a:gradFill>
              <a:ea typeface="Segoe UI" pitchFamily="34" charset="0"/>
              <a:cs typeface="Segoe UI" pitchFamily="34" charset="0"/>
            </a:endParaRPr>
          </a:p>
          <a:p>
            <a:pPr marL="342900" indent="-342900" defTabSz="932472" fontAlgn="base">
              <a:lnSpc>
                <a:spcPct val="90000"/>
              </a:lnSpc>
              <a:spcBef>
                <a:spcPct val="0"/>
              </a:spcBef>
              <a:spcAft>
                <a:spcPct val="0"/>
              </a:spcAft>
              <a:buFont typeface="Arial" panose="020B0604020202020204" pitchFamily="34" charset="0"/>
              <a:buChar char="•"/>
            </a:pPr>
            <a:endParaRPr lang="en-US" sz="900">
              <a:gradFill>
                <a:gsLst>
                  <a:gs pos="0">
                    <a:srgbClr val="FFFFFF"/>
                  </a:gs>
                  <a:gs pos="100000">
                    <a:srgbClr val="FFFFFF"/>
                  </a:gs>
                </a:gsLst>
                <a:lin ang="5400000" scaled="0"/>
              </a:gradFill>
              <a:ea typeface="Segoe UI" pitchFamily="34" charset="0"/>
              <a:cs typeface="Segoe UI" pitchFamily="34" charset="0"/>
            </a:endParaRPr>
          </a:p>
          <a:p>
            <a:pPr defTabSz="932472" fontAlgn="base">
              <a:lnSpc>
                <a:spcPct val="90000"/>
              </a:lnSpc>
              <a:spcBef>
                <a:spcPct val="0"/>
              </a:spcBef>
              <a:spcAft>
                <a:spcPct val="0"/>
              </a:spcAft>
              <a:buFont typeface="Arial" panose="020B0604020202020204" pitchFamily="34" charset="0"/>
              <a:buNone/>
            </a:pPr>
            <a:r>
              <a:rPr lang="en-US" sz="900">
                <a:gradFill>
                  <a:gsLst>
                    <a:gs pos="0">
                      <a:srgbClr val="FFFFFF"/>
                    </a:gs>
                    <a:gs pos="100000">
                      <a:srgbClr val="FFFFFF"/>
                    </a:gs>
                  </a:gsLst>
                  <a:lin ang="5400000" scaled="0"/>
                </a:gradFill>
                <a:cs typeface="Segoe UI" pitchFamily="34" charset="0"/>
              </a:rPr>
              <a:t>*W</a:t>
            </a:r>
            <a:r>
              <a:rPr lang="en-US" sz="900"/>
              <a:t>indows Hello requires specialized hardware, including fingerprint reader, illuminated IR sensor or other biometric sensors.</a:t>
            </a:r>
            <a:endParaRPr lang="en-US" sz="900">
              <a:gradFill>
                <a:gsLst>
                  <a:gs pos="0">
                    <a:srgbClr val="FFFFFF"/>
                  </a:gs>
                  <a:gs pos="100000">
                    <a:srgbClr val="FFFFFF"/>
                  </a:gs>
                </a:gsLst>
                <a:lin ang="5400000" scaled="0"/>
              </a:gradFill>
              <a:ea typeface="Segoe UI" pitchFamily="34" charset="0"/>
              <a:cs typeface="Segoe UI" pitchFamily="34" charset="0"/>
            </a:endParaRPr>
          </a:p>
          <a:p>
            <a:pPr defTabSz="932472" fontAlgn="base">
              <a:lnSpc>
                <a:spcPct val="90000"/>
              </a:lnSpc>
              <a:spcBef>
                <a:spcPct val="0"/>
              </a:spcBef>
              <a:spcAft>
                <a:spcPct val="0"/>
              </a:spcAft>
              <a:buFont typeface="Arial" panose="020B0604020202020204" pitchFamily="34" charset="0"/>
              <a:buNone/>
            </a:pPr>
            <a:endParaRPr lang="en-US" sz="900" b="1">
              <a:gradFill>
                <a:gsLst>
                  <a:gs pos="0">
                    <a:srgbClr val="FFFFFF"/>
                  </a:gs>
                  <a:gs pos="100000">
                    <a:srgbClr val="FFFFFF"/>
                  </a:gs>
                </a:gsLst>
                <a:lin ang="5400000" scaled="0"/>
              </a:gradFill>
              <a:ea typeface="Segoe UI" pitchFamily="34" charset="0"/>
              <a:cs typeface="Segoe UI" pitchFamily="34" charset="0"/>
            </a:endParaRPr>
          </a:p>
        </p:txBody>
      </p:sp>
      <p:sp>
        <p:nvSpPr>
          <p:cNvPr id="5" name="Footer Placeholder 4"/>
          <p:cNvSpPr>
            <a:spLocks noGrp="1"/>
          </p:cNvSpPr>
          <p:nvPr>
            <p:ph type="ftr" sz="quarter" idx="11"/>
          </p:nvPr>
        </p:nvSpPr>
        <p:spPr/>
        <p:txBody>
          <a:bodyPr/>
          <a:lstStyle/>
          <a:p>
            <a:pPr marL="577708"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8BF07C1-8A19-484E-AC3C-5173F345901A}"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3/10/2017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A6B70A6-6008-47FD-9CA9-C2B8B348C4A2}"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8" name="Header Placeholder 7"/>
          <p:cNvSpPr>
            <a:spLocks noGrp="1"/>
          </p:cNvSpPr>
          <p:nvPr>
            <p:ph type="hdr" sz="quarter" idx="14"/>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4" name="Slide Image Placeholder 13"/>
          <p:cNvSpPr>
            <a:spLocks noGrp="1" noRot="1" noChangeAspect="1"/>
          </p:cNvSpPr>
          <p:nvPr>
            <p:ph type="sldImg"/>
          </p:nvPr>
        </p:nvSpPr>
        <p:spPr/>
      </p:sp>
    </p:spTree>
    <p:extLst>
      <p:ext uri="{BB962C8B-B14F-4D97-AF65-F5344CB8AC3E}">
        <p14:creationId xmlns:p14="http://schemas.microsoft.com/office/powerpoint/2010/main" val="456116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Segoe"/>
              </a:rPr>
              <a:t>Intune for Education delivers easy setup and control of devices in the classroom.</a:t>
            </a:r>
          </a:p>
          <a:p>
            <a:pPr marL="171450" indent="-171450">
              <a:buFont typeface="Arial" panose="020B0604020202020204" pitchFamily="34" charset="0"/>
              <a:buChar char="•"/>
            </a:pPr>
            <a:endParaRPr lang="en-US" dirty="0">
              <a:latin typeface="Segoe"/>
            </a:endParaRPr>
          </a:p>
          <a:p>
            <a:pPr marL="171450" indent="-171450">
              <a:buFont typeface="Arial" panose="020B0604020202020204" pitchFamily="34" charset="0"/>
              <a:buChar char="•"/>
            </a:pPr>
            <a:r>
              <a:rPr lang="en-US" dirty="0">
                <a:latin typeface="Segoe"/>
              </a:rPr>
              <a:t>Lets start with one area where we have got consistent feedback from our customers and partners – how about an easier way to setup and control devices?</a:t>
            </a:r>
            <a:r>
              <a:rPr lang="x-none" dirty="0">
                <a:latin typeface="Segoe"/>
              </a:rPr>
              <a:t> </a:t>
            </a:r>
            <a:endParaRPr lang="en-US" dirty="0">
              <a:latin typeface="Segoe"/>
            </a:endParaRPr>
          </a:p>
          <a:p>
            <a:pPr marL="171450" indent="-171450">
              <a:buFont typeface="Arial" panose="020B0604020202020204" pitchFamily="34" charset="0"/>
              <a:buChar char="•"/>
            </a:pPr>
            <a:r>
              <a:rPr lang="en-US" dirty="0">
                <a:latin typeface="Segoe"/>
              </a:rPr>
              <a:t>In</a:t>
            </a:r>
            <a:r>
              <a:rPr lang="en-US" baseline="0" dirty="0">
                <a:latin typeface="Segoe"/>
              </a:rPr>
              <a:t> response we’ve created </a:t>
            </a:r>
            <a:r>
              <a:rPr lang="en-US" dirty="0">
                <a:latin typeface="Segoe"/>
              </a:rPr>
              <a:t>Intune for Education – we’re taking a rock-solid product built on top of our commercial Intune</a:t>
            </a:r>
            <a:r>
              <a:rPr lang="en-US" baseline="0" dirty="0">
                <a:latin typeface="Segoe"/>
              </a:rPr>
              <a:t> offering and making it easier  for schools</a:t>
            </a:r>
            <a:endParaRPr lang="en-US" dirty="0">
              <a:latin typeface="Segoe"/>
            </a:endParaRPr>
          </a:p>
          <a:p>
            <a:pPr marL="171450" marR="0" lvl="0" indent="-171450" defTabSz="91440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1050" b="0" i="0" u="none" strike="noStrike" kern="0" cap="none" spc="0" normalizeH="0" baseline="0" noProof="0" dirty="0">
                <a:ln>
                  <a:noFill/>
                </a:ln>
                <a:gradFill>
                  <a:gsLst>
                    <a:gs pos="1250">
                      <a:srgbClr val="0070C0"/>
                    </a:gs>
                    <a:gs pos="100000">
                      <a:srgbClr val="0070C0">
                        <a:alpha val="99000"/>
                      </a:srgbClr>
                    </a:gs>
                  </a:gsLst>
                  <a:lin ang="5400000" scaled="0"/>
                </a:gradFill>
                <a:effectLst/>
                <a:uLnTx/>
                <a:uFillTx/>
                <a:latin typeface="Segoe"/>
                <a:cs typeface="Segoe UI Semilight" panose="020B0402040204020203" pitchFamily="34" charset="0"/>
              </a:rPr>
              <a:t>Simple Setup- Intune for Education has an express setup experience to get up and running quickly.  Plus, with the new Windows 10 creators update, it is easier than ever to set up a new device, including very light touch setup using a USB key to configure new devices</a:t>
            </a:r>
          </a:p>
          <a:p>
            <a:pPr marL="171450" indent="-171450" defTabSz="914400">
              <a:spcBef>
                <a:spcPts val="1800"/>
              </a:spcBef>
              <a:buFont typeface="Arial" panose="020B0604020202020204" pitchFamily="34" charset="0"/>
              <a:buChar char="•"/>
              <a:defRPr/>
            </a:pPr>
            <a:r>
              <a:rPr lang="en-US" sz="1050" b="0" kern="0" dirty="0">
                <a:gradFill>
                  <a:gsLst>
                    <a:gs pos="1250">
                      <a:srgbClr val="0070C0"/>
                    </a:gs>
                    <a:gs pos="100000">
                      <a:srgbClr val="0070C0">
                        <a:alpha val="99000"/>
                      </a:srgbClr>
                    </a:gs>
                  </a:gsLst>
                  <a:lin ang="5400000" scaled="0"/>
                </a:gradFill>
                <a:latin typeface="Segoe"/>
                <a:cs typeface="Segoe UI Semilight" panose="020B0402040204020203" pitchFamily="34" charset="0"/>
              </a:rPr>
              <a:t>Easy App deployment: </a:t>
            </a:r>
            <a:r>
              <a:rPr lang="en-US" sz="900" b="0" spc="-40" dirty="0">
                <a:gradFill>
                  <a:gsLst>
                    <a:gs pos="1250">
                      <a:schemeClr val="tx1"/>
                    </a:gs>
                    <a:gs pos="100000">
                      <a:schemeClr val="tx1">
                        <a:alpha val="99000"/>
                      </a:schemeClr>
                    </a:gs>
                  </a:gsLst>
                  <a:lin ang="5400000" scaled="0"/>
                </a:gradFill>
                <a:latin typeface="Segoe"/>
                <a:cs typeface="Segoe UI" panose="020B0502040204020203" pitchFamily="34" charset="0"/>
              </a:rPr>
              <a:t>Education apps and appropriate settings applied to each enrolled device by default so IT can deploy and manage apps without touching the devices</a:t>
            </a:r>
          </a:p>
          <a:p>
            <a:pPr marL="171450" indent="-171450" defTabSz="914400">
              <a:spcBef>
                <a:spcPts val="1800"/>
              </a:spcBef>
              <a:buFont typeface="Arial" panose="020B0604020202020204" pitchFamily="34" charset="0"/>
              <a:buChar char="•"/>
              <a:defRPr/>
            </a:pPr>
            <a:r>
              <a:rPr lang="en-US" sz="1050" b="0" kern="0" dirty="0">
                <a:gradFill>
                  <a:gsLst>
                    <a:gs pos="1250">
                      <a:srgbClr val="0070C0"/>
                    </a:gs>
                    <a:gs pos="100000">
                      <a:srgbClr val="0070C0">
                        <a:alpha val="99000"/>
                      </a:srgbClr>
                    </a:gs>
                  </a:gsLst>
                  <a:lin ang="5400000" scaled="0"/>
                </a:gradFill>
                <a:latin typeface="Segoe"/>
                <a:cs typeface="Segoe UI Semilight" panose="020B0402040204020203" pitchFamily="34" charset="0"/>
              </a:rPr>
              <a:t>For Shared Devices: </a:t>
            </a:r>
            <a:r>
              <a:rPr lang="en-US" sz="900" b="0" spc="-40" dirty="0">
                <a:gradFill>
                  <a:gsLst>
                    <a:gs pos="1250">
                      <a:schemeClr val="tx1"/>
                    </a:gs>
                    <a:gs pos="100000">
                      <a:schemeClr val="tx1">
                        <a:alpha val="99000"/>
                      </a:schemeClr>
                    </a:gs>
                  </a:gsLst>
                  <a:lin ang="5400000" scaled="0"/>
                </a:gradFill>
                <a:latin typeface="Segoe"/>
                <a:cs typeface="Segoe UI" panose="020B0502040204020203" pitchFamily="34" charset="0"/>
              </a:rPr>
              <a:t>Managed devices can be shared.  Settings/apps follow users to any shared device.</a:t>
            </a:r>
          </a:p>
          <a:p>
            <a:pPr marL="171450" indent="-171450" defTabSz="914400">
              <a:spcBef>
                <a:spcPts val="1800"/>
              </a:spcBef>
              <a:buFont typeface="Arial" panose="020B0604020202020204" pitchFamily="34" charset="0"/>
              <a:buChar char="•"/>
              <a:defRPr/>
            </a:pPr>
            <a:r>
              <a:rPr lang="en-US" sz="1050" b="0" kern="0" dirty="0">
                <a:gradFill>
                  <a:gsLst>
                    <a:gs pos="1250">
                      <a:srgbClr val="0070C0"/>
                    </a:gs>
                    <a:gs pos="100000">
                      <a:srgbClr val="0070C0">
                        <a:alpha val="99000"/>
                      </a:srgbClr>
                    </a:gs>
                  </a:gsLst>
                  <a:lin ang="5400000" scaled="0"/>
                </a:gradFill>
                <a:latin typeface="Segoe"/>
                <a:cs typeface="Segoe UI Semilight" panose="020B0402040204020203" pitchFamily="34" charset="0"/>
              </a:rPr>
              <a:t>Easy to buy: </a:t>
            </a:r>
            <a:r>
              <a:rPr lang="en-US" sz="900" b="0" spc="-40" dirty="0">
                <a:gradFill>
                  <a:gsLst>
                    <a:gs pos="1250">
                      <a:schemeClr val="tx1"/>
                    </a:gs>
                    <a:gs pos="100000">
                      <a:schemeClr val="tx1">
                        <a:alpha val="99000"/>
                      </a:schemeClr>
                    </a:gs>
                  </a:gsLst>
                  <a:lin ang="5400000" scaled="0"/>
                </a:gradFill>
                <a:latin typeface="Segoe"/>
                <a:cs typeface="Segoe UI" panose="020B0502040204020203" pitchFamily="34" charset="0"/>
              </a:rPr>
              <a:t>Purchase per-device ($30/device lifetime) or through Volume Licensing</a:t>
            </a:r>
            <a:endParaRPr lang="en-US" spc="-40" dirty="0">
              <a:gradFill>
                <a:gsLst>
                  <a:gs pos="1250">
                    <a:schemeClr val="tx1"/>
                  </a:gs>
                  <a:gs pos="100000">
                    <a:schemeClr val="tx1">
                      <a:alpha val="99000"/>
                    </a:schemeClr>
                  </a:gs>
                </a:gsLst>
                <a:lin ang="5400000" scaled="0"/>
              </a:gradFill>
              <a:latin typeface="Segoe"/>
              <a:cs typeface="Segoe UI" panose="020B0502040204020203" pitchFamily="34" charset="0"/>
            </a:endParaRPr>
          </a:p>
          <a:p>
            <a:endParaRPr lang="en-US" sz="900" b="0" dirty="0"/>
          </a:p>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0CB213B3-6A71-4510-B0D7-F5BFDA6D32BD}"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3/10/2017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62296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kern="1200" dirty="0">
                <a:solidFill>
                  <a:schemeClr val="tx1"/>
                </a:solidFill>
                <a:effectLst/>
                <a:latin typeface="Segoe UI Light" pitchFamily="34" charset="0"/>
                <a:ea typeface="+mn-ea"/>
                <a:cs typeface="+mn-cs"/>
              </a:rPr>
              <a:t>W</a:t>
            </a:r>
            <a:r>
              <a:rPr lang="en-US" sz="900" b="0" i="0" kern="1200" dirty="0">
                <a:solidFill>
                  <a:schemeClr val="tx1"/>
                </a:solidFill>
                <a:effectLst/>
                <a:latin typeface="Segoe UI Normal" charset="0"/>
                <a:ea typeface="+mn-ea"/>
                <a:cs typeface="+mn-cs"/>
              </a:rPr>
              <a:t>e’re in the devices business to not just evolve and improve, but to revolutionize the way we work – the way we create, the way we innovate. </a:t>
            </a:r>
            <a:r>
              <a:rPr lang="en-GB" sz="900" dirty="0"/>
              <a:t>To re-define and establish new categories of devices. To empower every business on the planet to achieve more.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dirty="0"/>
          </a:p>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S4, Solution Specialist Sales Summit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3/10/2017 10:20 AM</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4354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2402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3/10/2017 10:20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9</a:t>
            </a:fld>
            <a:endParaRPr lang="en-US"/>
          </a:p>
        </p:txBody>
      </p:sp>
    </p:spTree>
    <p:extLst>
      <p:ext uri="{BB962C8B-B14F-4D97-AF65-F5344CB8AC3E}">
        <p14:creationId xmlns:p14="http://schemas.microsoft.com/office/powerpoint/2010/main" val="12735397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5.jpeg"/><Relationship Id="rId1" Type="http://schemas.openxmlformats.org/officeDocument/2006/relationships/slideMaster" Target="../slideMasters/slideMaster8.xml"/><Relationship Id="rId4" Type="http://schemas.openxmlformats.org/officeDocument/2006/relationships/image" Target="../media/image36.jpe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emf"/><Relationship Id="rId1" Type="http://schemas.openxmlformats.org/officeDocument/2006/relationships/slideMaster" Target="../slideMasters/slideMaster9.xml"/><Relationship Id="rId4" Type="http://schemas.openxmlformats.org/officeDocument/2006/relationships/image" Target="../media/image32.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7.png"/><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8.pn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g"/><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7.png"/><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emf"/><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g"/><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7.png"/><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emf"/><Relationship Id="rId1" Type="http://schemas.openxmlformats.org/officeDocument/2006/relationships/slideMaster" Target="../slideMasters/slideMaster7.xml"/><Relationship Id="rId4" Type="http://schemas.openxmlformats.org/officeDocument/2006/relationships/image" Target="../media/image32.png"/></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7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9992"/>
            <a:ext cx="2659204" cy="274302"/>
          </a:xfrm>
          <a:prstGeom prst="rect">
            <a:avLst/>
          </a:prstGeom>
        </p:spPr>
      </p:pic>
      <p:sp>
        <p:nvSpPr>
          <p:cNvPr id="5" name="Text Placeholder 4"/>
          <p:cNvSpPr>
            <a:spLocks noGrp="1"/>
          </p:cNvSpPr>
          <p:nvPr>
            <p:ph type="body" sz="quarter" idx="12" hasCustomPrompt="1"/>
          </p:nvPr>
        </p:nvSpPr>
        <p:spPr>
          <a:xfrm>
            <a:off x="406566" y="3733502"/>
            <a:ext cx="4306529" cy="474453"/>
          </a:xfrm>
          <a:prstGeom prst="rect">
            <a:avLst/>
          </a:prstGeom>
          <a:noFill/>
        </p:spPr>
        <p:txBody>
          <a:bodyPr lIns="0" tIns="0" rIns="0" bIns="0">
            <a:noAutofit/>
          </a:bodyPr>
          <a:lstStyle>
            <a:lvl1pPr marL="0" indent="0">
              <a:spcBef>
                <a:spcPts val="0"/>
              </a:spcBef>
              <a:buNone/>
              <a:defRPr sz="1600" spc="0" baseline="0">
                <a:solidFill>
                  <a:schemeClr val="tx1"/>
                </a:solidFill>
                <a:latin typeface="+mj-lt"/>
              </a:defRPr>
            </a:lvl1pPr>
          </a:lstStyle>
          <a:p>
            <a:pPr lvl="0"/>
            <a:r>
              <a:rPr lang="en-US"/>
              <a:t>Subtitle goes here.</a:t>
            </a:r>
          </a:p>
        </p:txBody>
      </p:sp>
      <p:sp>
        <p:nvSpPr>
          <p:cNvPr id="9" name="Title 1"/>
          <p:cNvSpPr>
            <a:spLocks noGrp="1"/>
          </p:cNvSpPr>
          <p:nvPr>
            <p:ph type="title" hasCustomPrompt="1"/>
          </p:nvPr>
        </p:nvSpPr>
        <p:spPr>
          <a:xfrm>
            <a:off x="377092" y="3014042"/>
            <a:ext cx="4306529" cy="602611"/>
          </a:xfrm>
          <a:prstGeom prst="rect">
            <a:avLst/>
          </a:prstGeom>
          <a:noFill/>
        </p:spPr>
        <p:txBody>
          <a:bodyPr lIns="0" tIns="0" rIns="0" bIns="0" anchor="t" anchorCtr="0"/>
          <a:lstStyle>
            <a:lvl1pPr>
              <a:defRPr sz="4000" b="0" i="0" spc="0" baseline="0">
                <a:solidFill>
                  <a:schemeClr val="tx1"/>
                </a:solidFill>
                <a:latin typeface="Segoe UI Light" charset="0"/>
                <a:ea typeface="Segoe UI Light" charset="0"/>
                <a:cs typeface="Segoe UI Light" charset="0"/>
              </a:defRPr>
            </a:lvl1pPr>
          </a:lstStyle>
          <a:p>
            <a:r>
              <a:rPr lang="en-US"/>
              <a:t>Presentation title.</a:t>
            </a:r>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984938" y="1320794"/>
            <a:ext cx="9207062" cy="5172033"/>
          </a:xfrm>
          <a:prstGeom prst="rect">
            <a:avLst/>
          </a:prstGeom>
        </p:spPr>
      </p:pic>
    </p:spTree>
    <p:extLst>
      <p:ext uri="{BB962C8B-B14F-4D97-AF65-F5344CB8AC3E}">
        <p14:creationId xmlns:p14="http://schemas.microsoft.com/office/powerpoint/2010/main" val="430092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lank Cyan">
    <p:bg>
      <p:bgPr>
        <a:solidFill>
          <a:srgbClr val="0078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353250"/>
      </p:ext>
    </p:extLst>
  </p:cSld>
  <p:clrMapOvr>
    <a:overrideClrMapping bg1="dk1" tx1="lt1" bg2="dk2" tx2="lt2" accent1="accent1" accent2="accent2" accent3="accent3" accent4="accent4" accent5="accent5" accent6="accent6" hlink="hlink" folHlink="folHlink"/>
  </p:clrMapOvr>
  <p:transition spd="slow">
    <p:push dir="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6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409714" y="1446469"/>
            <a:ext cx="5506212" cy="510347"/>
          </a:xfrm>
          <a:prstGeom prst="rect">
            <a:avLst/>
          </a:prstGeom>
        </p:spPr>
        <p:txBody>
          <a:bodyPr lIns="0" tIns="0" rIns="0" bIns="0"/>
          <a:lstStyle>
            <a:lvl1pPr>
              <a:defRPr sz="3200" b="0" i="0" spc="0">
                <a:solidFill>
                  <a:schemeClr val="tx1"/>
                </a:solidFill>
                <a:latin typeface="Segoe UI Light" charset="0"/>
                <a:ea typeface="Segoe UI Light" charset="0"/>
                <a:cs typeface="Segoe UI Light" charset="0"/>
              </a:defRPr>
            </a:lvl1pPr>
          </a:lstStyle>
          <a:p>
            <a:r>
              <a:rPr lang="en-US"/>
              <a:t>Click to edit Master title style</a:t>
            </a:r>
          </a:p>
        </p:txBody>
      </p:sp>
      <p:sp>
        <p:nvSpPr>
          <p:cNvPr id="10" name="Text Placeholder 5"/>
          <p:cNvSpPr>
            <a:spLocks noGrp="1"/>
          </p:cNvSpPr>
          <p:nvPr>
            <p:ph type="body" sz="quarter" idx="10"/>
          </p:nvPr>
        </p:nvSpPr>
        <p:spPr>
          <a:xfrm>
            <a:off x="409712" y="2236406"/>
            <a:ext cx="5837084" cy="1538883"/>
          </a:xfrm>
          <a:prstGeom prst="rect">
            <a:avLst/>
          </a:prstGeom>
        </p:spPr>
        <p:txBody>
          <a:bodyPr lIns="0" tIns="0" rIns="0" bIns="0" numCol="1" spcCol="360000"/>
          <a:lstStyle>
            <a:lvl1pPr marL="0" indent="0">
              <a:lnSpc>
                <a:spcPct val="100000"/>
              </a:lnSpc>
              <a:spcBef>
                <a:spcPts val="0"/>
              </a:spcBef>
              <a:spcAft>
                <a:spcPts val="588"/>
              </a:spcAft>
              <a:buNone/>
              <a:defRPr sz="1400">
                <a:solidFill>
                  <a:schemeClr val="tx1"/>
                </a:solidFill>
                <a:latin typeface="+mn-lt"/>
              </a:defRPr>
            </a:lvl1pPr>
            <a:lvl2pPr marL="0" indent="0">
              <a:lnSpc>
                <a:spcPct val="100000"/>
              </a:lnSpc>
              <a:spcBef>
                <a:spcPts val="0"/>
              </a:spcBef>
              <a:spcAft>
                <a:spcPts val="588"/>
              </a:spcAft>
              <a:buFontTx/>
              <a:buNone/>
              <a:defRPr sz="1400">
                <a:solidFill>
                  <a:schemeClr val="tx1"/>
                </a:solidFill>
                <a:latin typeface="+mn-lt"/>
              </a:defRPr>
            </a:lvl2pPr>
            <a:lvl3pPr marL="224097" indent="0">
              <a:lnSpc>
                <a:spcPct val="100000"/>
              </a:lnSpc>
              <a:spcBef>
                <a:spcPts val="0"/>
              </a:spcBef>
              <a:spcAft>
                <a:spcPts val="588"/>
              </a:spcAft>
              <a:buNone/>
              <a:defRPr sz="1400">
                <a:solidFill>
                  <a:schemeClr val="tx1"/>
                </a:solidFill>
                <a:latin typeface="+mn-lt"/>
              </a:defRPr>
            </a:lvl3pPr>
            <a:lvl4pPr marL="448193" indent="0">
              <a:lnSpc>
                <a:spcPct val="100000"/>
              </a:lnSpc>
              <a:spcBef>
                <a:spcPts val="0"/>
              </a:spcBef>
              <a:spcAft>
                <a:spcPts val="588"/>
              </a:spcAft>
              <a:buNone/>
              <a:defRPr sz="1400">
                <a:solidFill>
                  <a:schemeClr val="tx1"/>
                </a:solidFill>
                <a:latin typeface="+mn-lt"/>
              </a:defRPr>
            </a:lvl4pPr>
            <a:lvl5pPr marL="672290" indent="0">
              <a:lnSpc>
                <a:spcPct val="100000"/>
              </a:lnSpc>
              <a:spcBef>
                <a:spcPts val="0"/>
              </a:spcBef>
              <a:spcAft>
                <a:spcPts val="588"/>
              </a:spcAft>
              <a:buNone/>
              <a:defRPr sz="14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5566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12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5" name="Text Box 3"/>
          <p:cNvSpPr txBox="1">
            <a:spLocks noChangeArrowheads="1"/>
          </p:cNvSpPr>
          <p:nvPr/>
        </p:nvSpPr>
        <p:spPr bwMode="blackWhite">
          <a:xfrm>
            <a:off x="3167641" y="5503985"/>
            <a:ext cx="5856718" cy="78713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3924" eaLnBrk="0" hangingPunct="0">
              <a:spcAft>
                <a:spcPts val="600"/>
              </a:spcAft>
            </a:pPr>
            <a:r>
              <a:rPr lang="en-US" sz="686">
                <a:solidFill>
                  <a:schemeClr val="bg2"/>
                </a:solidFill>
                <a:cs typeface="Segoe UI" pitchFamily="34" charset="0"/>
              </a:rPr>
              <a:t>© 2016 Microsoft Corporation. All rights reserved. </a:t>
            </a:r>
          </a:p>
          <a:p>
            <a:pPr algn="ctr" defTabSz="913924" eaLnBrk="0" hangingPunct="0">
              <a:spcAft>
                <a:spcPts val="600"/>
              </a:spcAft>
            </a:pPr>
            <a:r>
              <a:rPr lang="en-US" sz="686">
                <a:solidFill>
                  <a:schemeClr val="bg2"/>
                </a:solidFill>
                <a:cs typeface="Segoe UI" pitchFamily="34" charset="0"/>
              </a:rPr>
              <a:t>Microsoft, Windows, Windows Vista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p>
          <a:p>
            <a:pPr algn="ctr" defTabSz="913924" eaLnBrk="0" hangingPunct="0"/>
            <a:r>
              <a:rPr lang="en-US" sz="686">
                <a:solidFill>
                  <a:schemeClr val="bg2"/>
                </a:solidFill>
                <a:cs typeface="Segoe UI" pitchFamily="34" charset="0"/>
              </a:rPr>
              <a:t>MICROSOFT MAKES NO WARRANTIES, EXPRESS, IMPLIED OR STATUTORY, AS TO THE INFORMATION IN THIS PRESENTATION.</a:t>
            </a:r>
          </a:p>
        </p:txBody>
      </p:sp>
      <p:pic>
        <p:nvPicPr>
          <p:cNvPr id="6" name="Picture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452696" y="3291849"/>
            <a:ext cx="1286608" cy="274302"/>
          </a:xfrm>
          <a:prstGeom prst="rect">
            <a:avLst/>
          </a:prstGeom>
        </p:spPr>
      </p:pic>
    </p:spTree>
    <p:extLst>
      <p:ext uri="{BB962C8B-B14F-4D97-AF65-F5344CB8AC3E}">
        <p14:creationId xmlns:p14="http://schemas.microsoft.com/office/powerpoint/2010/main" val="42272081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14_Two Column 2-color Non-bulleted">
    <p:spTree>
      <p:nvGrpSpPr>
        <p:cNvPr id="1" name=""/>
        <p:cNvGrpSpPr/>
        <p:nvPr/>
      </p:nvGrpSpPr>
      <p:grpSpPr>
        <a:xfrm>
          <a:off x="0" y="0"/>
          <a:ext cx="0" cy="0"/>
          <a:chOff x="0" y="0"/>
          <a:chExt cx="0" cy="0"/>
        </a:xfrm>
      </p:grpSpPr>
      <p:sp>
        <p:nvSpPr>
          <p:cNvPr id="6" name="Title 1"/>
          <p:cNvSpPr>
            <a:spLocks noGrp="1"/>
          </p:cNvSpPr>
          <p:nvPr>
            <p:ph type="title"/>
          </p:nvPr>
        </p:nvSpPr>
        <p:spPr>
          <a:xfrm>
            <a:off x="409714" y="1446469"/>
            <a:ext cx="5506212" cy="443198"/>
          </a:xfrm>
          <a:prstGeom prst="rect">
            <a:avLst/>
          </a:prstGeom>
        </p:spPr>
        <p:txBody>
          <a:bodyPr lIns="0" tIns="0" rIns="0" bIns="0">
            <a:spAutoFit/>
          </a:bodyPr>
          <a:lstStyle>
            <a:lvl1pPr>
              <a:defRPr sz="3200" b="0" i="0" spc="0">
                <a:solidFill>
                  <a:schemeClr val="tx1"/>
                </a:solidFill>
                <a:latin typeface="Segoe UI Light" charset="0"/>
                <a:ea typeface="Segoe UI Light" charset="0"/>
                <a:cs typeface="Segoe UI Light" charset="0"/>
              </a:defRPr>
            </a:lvl1pPr>
          </a:lstStyle>
          <a:p>
            <a:r>
              <a:rPr lang="en-US"/>
              <a:t>Click to edit Master title style</a:t>
            </a:r>
          </a:p>
        </p:txBody>
      </p:sp>
      <p:sp>
        <p:nvSpPr>
          <p:cNvPr id="9" name="Text Placeholder 5"/>
          <p:cNvSpPr>
            <a:spLocks noGrp="1"/>
          </p:cNvSpPr>
          <p:nvPr>
            <p:ph type="body" sz="quarter" idx="10"/>
          </p:nvPr>
        </p:nvSpPr>
        <p:spPr>
          <a:xfrm>
            <a:off x="409712" y="2236406"/>
            <a:ext cx="5837084" cy="1384995"/>
          </a:xfrm>
          <a:prstGeom prst="rect">
            <a:avLst/>
          </a:prstGeom>
        </p:spPr>
        <p:txBody>
          <a:bodyPr lIns="0" tIns="0" rIns="0" bIns="0" numCol="1" spcCol="360000">
            <a:spAutoFit/>
          </a:bodyPr>
          <a:lstStyle>
            <a:lvl1pPr marL="0" indent="0">
              <a:lnSpc>
                <a:spcPct val="100000"/>
              </a:lnSpc>
              <a:spcBef>
                <a:spcPts val="0"/>
              </a:spcBef>
              <a:spcAft>
                <a:spcPts val="588"/>
              </a:spcAft>
              <a:buNone/>
              <a:defRPr sz="1400">
                <a:solidFill>
                  <a:schemeClr val="tx1"/>
                </a:solidFill>
                <a:latin typeface="+mn-lt"/>
              </a:defRPr>
            </a:lvl1pPr>
            <a:lvl2pPr marL="0" indent="0">
              <a:lnSpc>
                <a:spcPct val="100000"/>
              </a:lnSpc>
              <a:spcBef>
                <a:spcPts val="0"/>
              </a:spcBef>
              <a:spcAft>
                <a:spcPts val="588"/>
              </a:spcAft>
              <a:buFontTx/>
              <a:buNone/>
              <a:defRPr sz="1400">
                <a:solidFill>
                  <a:schemeClr val="tx1"/>
                </a:solidFill>
                <a:latin typeface="+mn-lt"/>
              </a:defRPr>
            </a:lvl2pPr>
            <a:lvl3pPr marL="224097" indent="0">
              <a:lnSpc>
                <a:spcPct val="100000"/>
              </a:lnSpc>
              <a:spcBef>
                <a:spcPts val="0"/>
              </a:spcBef>
              <a:spcAft>
                <a:spcPts val="588"/>
              </a:spcAft>
              <a:buNone/>
              <a:defRPr sz="1400">
                <a:solidFill>
                  <a:schemeClr val="tx1"/>
                </a:solidFill>
                <a:latin typeface="+mn-lt"/>
              </a:defRPr>
            </a:lvl3pPr>
            <a:lvl4pPr marL="448193" indent="0">
              <a:lnSpc>
                <a:spcPct val="100000"/>
              </a:lnSpc>
              <a:spcBef>
                <a:spcPts val="0"/>
              </a:spcBef>
              <a:spcAft>
                <a:spcPts val="588"/>
              </a:spcAft>
              <a:buNone/>
              <a:defRPr sz="1400">
                <a:solidFill>
                  <a:schemeClr val="tx1"/>
                </a:solidFill>
                <a:latin typeface="+mn-lt"/>
              </a:defRPr>
            </a:lvl4pPr>
            <a:lvl5pPr marL="672290" indent="0">
              <a:lnSpc>
                <a:spcPct val="100000"/>
              </a:lnSpc>
              <a:spcBef>
                <a:spcPts val="0"/>
              </a:spcBef>
              <a:spcAft>
                <a:spcPts val="588"/>
              </a:spcAft>
              <a:buNone/>
              <a:defRPr sz="14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15193" y="419991"/>
            <a:ext cx="1286608" cy="274302"/>
          </a:xfrm>
          <a:prstGeom prst="rect">
            <a:avLst/>
          </a:prstGeom>
        </p:spPr>
      </p:pic>
    </p:spTree>
    <p:extLst>
      <p:ext uri="{BB962C8B-B14F-4D97-AF65-F5344CB8AC3E}">
        <p14:creationId xmlns:p14="http://schemas.microsoft.com/office/powerpoint/2010/main" val="742924457"/>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11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06566" y="3733502"/>
            <a:ext cx="4306529" cy="474453"/>
          </a:xfrm>
          <a:prstGeom prst="rect">
            <a:avLst/>
          </a:prstGeom>
          <a:noFill/>
        </p:spPr>
        <p:txBody>
          <a:bodyPr lIns="0" tIns="0" rIns="0" bIns="0">
            <a:noAutofit/>
          </a:bodyPr>
          <a:lstStyle>
            <a:lvl1pPr marL="0" indent="0">
              <a:spcBef>
                <a:spcPts val="0"/>
              </a:spcBef>
              <a:buNone/>
              <a:defRPr sz="1600" spc="0" baseline="0">
                <a:solidFill>
                  <a:schemeClr val="tx1"/>
                </a:solidFill>
                <a:latin typeface="+mj-lt"/>
              </a:defRPr>
            </a:lvl1pPr>
          </a:lstStyle>
          <a:p>
            <a:pPr lvl="0"/>
            <a:r>
              <a:rPr lang="en-US"/>
              <a:t>Subtitle goes here.</a:t>
            </a:r>
          </a:p>
        </p:txBody>
      </p:sp>
      <p:sp>
        <p:nvSpPr>
          <p:cNvPr id="9" name="Title 1"/>
          <p:cNvSpPr>
            <a:spLocks noGrp="1"/>
          </p:cNvSpPr>
          <p:nvPr>
            <p:ph type="title" hasCustomPrompt="1"/>
          </p:nvPr>
        </p:nvSpPr>
        <p:spPr>
          <a:xfrm>
            <a:off x="377092" y="3014042"/>
            <a:ext cx="4306529" cy="602611"/>
          </a:xfrm>
          <a:prstGeom prst="rect">
            <a:avLst/>
          </a:prstGeom>
          <a:noFill/>
        </p:spPr>
        <p:txBody>
          <a:bodyPr lIns="0" tIns="0" rIns="0" bIns="0" anchor="t" anchorCtr="0"/>
          <a:lstStyle>
            <a:lvl1pPr>
              <a:defRPr sz="4000" b="0" i="0" spc="0" baseline="0">
                <a:solidFill>
                  <a:schemeClr val="tx1"/>
                </a:solidFill>
                <a:latin typeface="Segoe UI Light" charset="0"/>
                <a:ea typeface="Segoe UI Light" charset="0"/>
                <a:cs typeface="Segoe UI Light" charset="0"/>
              </a:defRPr>
            </a:lvl1pPr>
          </a:lstStyle>
          <a:p>
            <a:r>
              <a:rPr lang="en-US"/>
              <a:t>Presentation title.</a:t>
            </a: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2017059" y="1486298"/>
            <a:ext cx="10174941" cy="5044477"/>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15193" y="419991"/>
            <a:ext cx="1286608" cy="274302"/>
          </a:xfrm>
          <a:prstGeom prst="rect">
            <a:avLst/>
          </a:prstGeom>
        </p:spPr>
      </p:pic>
    </p:spTree>
    <p:extLst>
      <p:ext uri="{BB962C8B-B14F-4D97-AF65-F5344CB8AC3E}">
        <p14:creationId xmlns:p14="http://schemas.microsoft.com/office/powerpoint/2010/main" val="130003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8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15194" y="419992"/>
            <a:ext cx="2098270" cy="275222"/>
          </a:xfrm>
          <a:prstGeom prst="rect">
            <a:avLst/>
          </a:prstGeom>
        </p:spPr>
      </p:pic>
      <p:sp>
        <p:nvSpPr>
          <p:cNvPr id="5" name="Text Placeholder 4"/>
          <p:cNvSpPr>
            <a:spLocks noGrp="1"/>
          </p:cNvSpPr>
          <p:nvPr>
            <p:ph type="body" sz="quarter" idx="12" hasCustomPrompt="1"/>
          </p:nvPr>
        </p:nvSpPr>
        <p:spPr>
          <a:xfrm>
            <a:off x="406567" y="3733503"/>
            <a:ext cx="4306529" cy="474453"/>
          </a:xfrm>
          <a:prstGeom prst="rect">
            <a:avLst/>
          </a:prstGeom>
          <a:noFill/>
        </p:spPr>
        <p:txBody>
          <a:bodyPr lIns="0" tIns="0" rIns="0" bIns="0">
            <a:noAutofit/>
          </a:bodyPr>
          <a:lstStyle>
            <a:lvl1pPr marL="0" indent="0">
              <a:spcBef>
                <a:spcPts val="0"/>
              </a:spcBef>
              <a:buNone/>
              <a:defRPr sz="1600" spc="0" baseline="0">
                <a:solidFill>
                  <a:schemeClr val="tx1"/>
                </a:solidFill>
                <a:latin typeface="+mj-lt"/>
              </a:defRPr>
            </a:lvl1pPr>
          </a:lstStyle>
          <a:p>
            <a:pPr lvl="0"/>
            <a:r>
              <a:rPr lang="en-US"/>
              <a:t>Subtitle goes here.</a:t>
            </a:r>
          </a:p>
        </p:txBody>
      </p:sp>
      <p:sp>
        <p:nvSpPr>
          <p:cNvPr id="9" name="Title 1"/>
          <p:cNvSpPr>
            <a:spLocks noGrp="1"/>
          </p:cNvSpPr>
          <p:nvPr>
            <p:ph type="title" hasCustomPrompt="1"/>
          </p:nvPr>
        </p:nvSpPr>
        <p:spPr>
          <a:xfrm>
            <a:off x="377093" y="3014043"/>
            <a:ext cx="4306529" cy="602611"/>
          </a:xfrm>
          <a:prstGeom prst="rect">
            <a:avLst/>
          </a:prstGeom>
          <a:noFill/>
        </p:spPr>
        <p:txBody>
          <a:bodyPr lIns="0" tIns="0" rIns="0" bIns="0" anchor="t" anchorCtr="0"/>
          <a:lstStyle>
            <a:lvl1pPr>
              <a:defRPr sz="4000" b="0" i="0" spc="0" baseline="0">
                <a:solidFill>
                  <a:schemeClr val="tx1"/>
                </a:solidFill>
                <a:latin typeface="Segoe UI Light" charset="0"/>
                <a:ea typeface="Segoe UI Light" charset="0"/>
                <a:cs typeface="Segoe UI Light" charset="0"/>
              </a:defRPr>
            </a:lvl1pPr>
          </a:lstStyle>
          <a:p>
            <a:r>
              <a:rPr lang="en-US"/>
              <a:t>Presentation title.</a:t>
            </a:r>
          </a:p>
        </p:txBody>
      </p:sp>
    </p:spTree>
    <p:extLst>
      <p:ext uri="{BB962C8B-B14F-4D97-AF65-F5344CB8AC3E}">
        <p14:creationId xmlns:p14="http://schemas.microsoft.com/office/powerpoint/2010/main" val="27676362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itle Only_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9652" y="401172"/>
            <a:ext cx="10972801" cy="795138"/>
          </a:xfrm>
          <a:prstGeom prst="rect">
            <a:avLst/>
          </a:prstGeo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927497091"/>
      </p:ext>
    </p:extLst>
  </p:cSld>
  <p:clrMapOvr>
    <a:masterClrMapping/>
  </p:clrMapOvr>
  <p:transition spd="slow">
    <p:push dir="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2_1 Column Text + Picture Spac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799" y="1397000"/>
            <a:ext cx="11713029" cy="687294"/>
          </a:xfrm>
          <a:prstGeom prst="rect">
            <a:avLst/>
          </a:prstGeom>
        </p:spPr>
        <p:txBody>
          <a:bodyPr anchor="t"/>
          <a:lstStyle/>
          <a:p>
            <a:r>
              <a:rPr lang="en-US"/>
              <a:t>Click to edit Master title style</a:t>
            </a:r>
          </a:p>
        </p:txBody>
      </p:sp>
      <p:sp>
        <p:nvSpPr>
          <p:cNvPr id="4" name="Table Placeholder 3"/>
          <p:cNvSpPr>
            <a:spLocks noGrp="1"/>
          </p:cNvSpPr>
          <p:nvPr>
            <p:ph type="tbl" sz="quarter" idx="10"/>
          </p:nvPr>
        </p:nvSpPr>
        <p:spPr>
          <a:xfrm>
            <a:off x="416860" y="2191871"/>
            <a:ext cx="11358282" cy="4222377"/>
          </a:xfrm>
          <a:prstGeom prst="rect">
            <a:avLst/>
          </a:prstGeom>
        </p:spPr>
        <p:txBody>
          <a:bodyPr/>
          <a:lstStyle>
            <a:lvl1pPr>
              <a:defRPr b="1" i="0">
                <a:latin typeface="Segoe UI Semibold" charset="0"/>
                <a:ea typeface="Segoe UI Semibold" charset="0"/>
                <a:cs typeface="Segoe UI Semibold" charset="0"/>
              </a:defRPr>
            </a:lvl1pPr>
          </a:lstStyle>
          <a:p>
            <a:r>
              <a:rPr lang="en-US"/>
              <a:t>Click icon to add table</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15193" y="419991"/>
            <a:ext cx="1286608" cy="274302"/>
          </a:xfrm>
          <a:prstGeom prst="rect">
            <a:avLst/>
          </a:prstGeom>
        </p:spPr>
      </p:pic>
    </p:spTree>
    <p:extLst>
      <p:ext uri="{BB962C8B-B14F-4D97-AF65-F5344CB8AC3E}">
        <p14:creationId xmlns:p14="http://schemas.microsoft.com/office/powerpoint/2010/main" val="2638772506"/>
      </p:ext>
    </p:extLst>
  </p:cSld>
  <p:clrMapOvr>
    <a:masterClrMapping/>
  </p:clrMapOvr>
  <p:extLst mod="1">
    <p:ext uri="{DCECCB84-F9BA-43D5-87BE-67443E8EF086}">
      <p15:sldGuideLst xmlns:p15="http://schemas.microsoft.com/office/powerpoint/2012/main">
        <p15:guide id="1" orient="horz" pos="922">
          <p15:clr>
            <a:srgbClr val="FBAE40"/>
          </p15:clr>
        </p15:guide>
        <p15:guide id="2" pos="189">
          <p15:clr>
            <a:srgbClr val="FBAE40"/>
          </p15:clr>
        </p15:guide>
        <p15:guide id="3" pos="7491">
          <p15:clr>
            <a:srgbClr val="FBAE40"/>
          </p15:clr>
        </p15:guide>
        <p15:guide id="4" orient="horz" pos="3398">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Gradient Background + Grey Caption">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308799" y="1390755"/>
            <a:ext cx="3880800" cy="1565999"/>
          </a:xfrm>
          <a:prstGeom prst="rect">
            <a:avLst/>
          </a:prstGeom>
        </p:spPr>
        <p:txBody>
          <a:bodyPr>
            <a:normAutofit/>
          </a:bodyPr>
          <a:lstStyle>
            <a:lvl1pPr>
              <a:defRPr sz="3200" b="0" i="0">
                <a:solidFill>
                  <a:schemeClr val="tx1"/>
                </a:solidFill>
                <a:latin typeface="Segoe UI Light" charset="0"/>
                <a:ea typeface="Segoe UI Light" charset="0"/>
                <a:cs typeface="Segoe UI Light" charset="0"/>
              </a:defRPr>
            </a:lvl1pPr>
            <a:lvl2pPr>
              <a:defRPr sz="2000" b="0" i="0">
                <a:solidFill>
                  <a:schemeClr val="bg1"/>
                </a:solidFill>
                <a:latin typeface="Segoe UI Light" charset="0"/>
                <a:ea typeface="Segoe UI Light" charset="0"/>
                <a:cs typeface="Segoe UI Light" charset="0"/>
              </a:defRPr>
            </a:lvl2pPr>
            <a:lvl3pPr>
              <a:defRPr sz="2000" b="0" i="0">
                <a:solidFill>
                  <a:schemeClr val="bg1"/>
                </a:solidFill>
                <a:latin typeface="Segoe UI Light" charset="0"/>
                <a:ea typeface="Segoe UI Light" charset="0"/>
                <a:cs typeface="Segoe UI Light" charset="0"/>
              </a:defRPr>
            </a:lvl3pPr>
            <a:lvl4pPr>
              <a:defRPr sz="2000" b="0" i="0">
                <a:solidFill>
                  <a:schemeClr val="bg1"/>
                </a:solidFill>
                <a:latin typeface="Segoe UI Light" charset="0"/>
                <a:ea typeface="Segoe UI Light" charset="0"/>
                <a:cs typeface="Segoe UI Light" charset="0"/>
              </a:defRPr>
            </a:lvl4pPr>
            <a:lvl5pPr>
              <a:defRPr sz="2000" b="0" i="0">
                <a:solidFill>
                  <a:schemeClr val="bg1"/>
                </a:solidFill>
                <a:latin typeface="Segoe UI Light" charset="0"/>
                <a:ea typeface="Segoe UI Light" charset="0"/>
                <a:cs typeface="Segoe UI Light" charset="0"/>
              </a:defRPr>
            </a:lvl5pPr>
          </a:lstStyle>
          <a:p>
            <a:pPr lvl="0"/>
            <a:r>
              <a:rPr lang="en-US"/>
              <a:t>Click to edit Master text styles</a:t>
            </a:r>
          </a:p>
        </p:txBody>
      </p:sp>
    </p:spTree>
    <p:extLst>
      <p:ext uri="{BB962C8B-B14F-4D97-AF65-F5344CB8AC3E}">
        <p14:creationId xmlns:p14="http://schemas.microsoft.com/office/powerpoint/2010/main" val="17758338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2 Cols Text + Half Bleed Pic Righ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5"/>
          </p:nvPr>
        </p:nvSpPr>
        <p:spPr>
          <a:xfrm>
            <a:off x="6640800" y="0"/>
            <a:ext cx="5551200" cy="6858000"/>
          </a:xfrm>
        </p:spPr>
        <p:txBody>
          <a:bodyPr/>
          <a:lstStyle/>
          <a:p>
            <a:r>
              <a:rPr lang="en-US"/>
              <a:t>Drag picture to placeholder or click icon to add</a:t>
            </a:r>
          </a:p>
        </p:txBody>
      </p:sp>
    </p:spTree>
    <p:extLst>
      <p:ext uri="{BB962C8B-B14F-4D97-AF65-F5344CB8AC3E}">
        <p14:creationId xmlns:p14="http://schemas.microsoft.com/office/powerpoint/2010/main" val="182795115"/>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1 Column Text + Picture Spac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p>
        </p:txBody>
      </p:sp>
      <p:sp>
        <p:nvSpPr>
          <p:cNvPr id="11" name="Text Placeholder 6"/>
          <p:cNvSpPr>
            <a:spLocks noGrp="1"/>
          </p:cNvSpPr>
          <p:nvPr>
            <p:ph type="body" sz="quarter" idx="14"/>
          </p:nvPr>
        </p:nvSpPr>
        <p:spPr>
          <a:xfrm>
            <a:off x="304800" y="2678400"/>
            <a:ext cx="5400000" cy="2730500"/>
          </a:xfrm>
        </p:spPr>
        <p:txBody>
          <a:bodyPr>
            <a:normAutofit/>
          </a:bodyPr>
          <a:lstStyle>
            <a:lvl1pPr>
              <a:lnSpc>
                <a:spcPct val="100000"/>
              </a:lnSpc>
              <a:spcBef>
                <a:spcPts val="600"/>
              </a:spcBef>
              <a:defRPr sz="2000" b="0" i="0">
                <a:latin typeface="Segoe UI Light" charset="0"/>
                <a:ea typeface="Segoe UI Light" charset="0"/>
                <a:cs typeface="Segoe UI Light" charset="0"/>
              </a:defRPr>
            </a:lvl1pPr>
            <a:lvl2pPr>
              <a:lnSpc>
                <a:spcPct val="100000"/>
              </a:lnSpc>
              <a:spcBef>
                <a:spcPts val="600"/>
              </a:spcBef>
              <a:defRPr sz="2000" b="0" i="0">
                <a:latin typeface="Segoe UI Light" charset="0"/>
                <a:ea typeface="Segoe UI Light" charset="0"/>
                <a:cs typeface="Segoe UI Light" charset="0"/>
              </a:defRPr>
            </a:lvl2pPr>
            <a:lvl3pPr>
              <a:lnSpc>
                <a:spcPct val="100000"/>
              </a:lnSpc>
              <a:spcBef>
                <a:spcPts val="600"/>
              </a:spcBef>
              <a:defRPr sz="2000" b="0" i="0">
                <a:latin typeface="Segoe UI Light" charset="0"/>
                <a:ea typeface="Segoe UI Light" charset="0"/>
                <a:cs typeface="Segoe UI Light" charset="0"/>
              </a:defRPr>
            </a:lvl3pPr>
            <a:lvl4pPr>
              <a:lnSpc>
                <a:spcPct val="100000"/>
              </a:lnSpc>
              <a:spcBef>
                <a:spcPts val="600"/>
              </a:spcBef>
              <a:defRPr sz="2000" b="0" i="0">
                <a:latin typeface="Segoe UI Light" charset="0"/>
                <a:ea typeface="Segoe UI Light" charset="0"/>
                <a:cs typeface="Segoe UI Light" charset="0"/>
              </a:defRPr>
            </a:lvl4pPr>
            <a:lvl5pPr>
              <a:lnSpc>
                <a:spcPct val="100000"/>
              </a:lnSpc>
              <a:spcBef>
                <a:spcPts val="600"/>
              </a:spcBef>
              <a:defRPr sz="2000" b="0" i="0">
                <a:latin typeface="Segoe UI Light" charset="0"/>
                <a:ea typeface="Segoe UI Light" charset="0"/>
                <a:cs typeface="Segoe UI Light" charset="0"/>
              </a:defRPr>
            </a:lvl5pPr>
          </a:lstStyle>
          <a:p>
            <a:pPr lvl="0"/>
            <a:r>
              <a:rPr lang="en-US"/>
              <a:t>Click to edit Master text styles</a:t>
            </a:r>
          </a:p>
        </p:txBody>
      </p:sp>
    </p:spTree>
    <p:extLst>
      <p:ext uri="{BB962C8B-B14F-4D97-AF65-F5344CB8AC3E}">
        <p14:creationId xmlns:p14="http://schemas.microsoft.com/office/powerpoint/2010/main" val="3927643212"/>
      </p:ext>
    </p:extLst>
  </p:cSld>
  <p:clrMapOvr>
    <a:masterClrMapping/>
  </p:clrMapOvr>
  <p:extLst mod="1">
    <p:ext uri="{DCECCB84-F9BA-43D5-87BE-67443E8EF086}">
      <p15:sldGuideLst xmlns:p15="http://schemas.microsoft.com/office/powerpoint/2012/main">
        <p15:guide id="1" orient="horz" pos="922">
          <p15:clr>
            <a:srgbClr val="FBAE40"/>
          </p15:clr>
        </p15:guide>
        <p15:guide id="2" pos="189">
          <p15:clr>
            <a:srgbClr val="FBAE40"/>
          </p15:clr>
        </p15:guide>
        <p15:guide id="3" pos="7491">
          <p15:clr>
            <a:srgbClr val="FBAE40"/>
          </p15:clr>
        </p15:guide>
        <p15:guide id="4" orient="horz" pos="339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26147875"/>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37785670"/>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ustomer stories">
    <p:spTree>
      <p:nvGrpSpPr>
        <p:cNvPr id="1" name=""/>
        <p:cNvGrpSpPr/>
        <p:nvPr/>
      </p:nvGrpSpPr>
      <p:grpSpPr>
        <a:xfrm>
          <a:off x="0" y="0"/>
          <a:ext cx="0" cy="0"/>
          <a:chOff x="0" y="0"/>
          <a:chExt cx="0" cy="0"/>
        </a:xfrm>
      </p:grpSpPr>
      <p:sp>
        <p:nvSpPr>
          <p:cNvPr id="14" name="Text Placeholder 13"/>
          <p:cNvSpPr>
            <a:spLocks noGrp="1"/>
          </p:cNvSpPr>
          <p:nvPr>
            <p:ph type="body" sz="quarter" idx="12"/>
          </p:nvPr>
        </p:nvSpPr>
        <p:spPr>
          <a:xfrm>
            <a:off x="568325" y="2047009"/>
            <a:ext cx="6892925" cy="4256088"/>
          </a:xfrm>
        </p:spPr>
        <p:txBody>
          <a:bodyPr/>
          <a:lstStyle>
            <a:lvl1pPr>
              <a:lnSpc>
                <a:spcPct val="100000"/>
              </a:lnSpc>
              <a:defRPr kumimoji="0" lang="en-US" sz="1400" b="0" i="0" u="none" strike="noStrike" kern="1200" cap="none" spc="0" normalizeH="0" baseline="0" dirty="0" smtClean="0">
                <a:ln>
                  <a:noFill/>
                </a:ln>
                <a:solidFill>
                  <a:srgbClr val="505050"/>
                </a:solidFill>
                <a:effectLst/>
                <a:uLnTx/>
                <a:uFillTx/>
                <a:latin typeface="Segoe UI Semilight" charset="0"/>
                <a:ea typeface="Segoe UI Semilight" charset="0"/>
                <a:cs typeface="Segoe UI Semilight" charset="0"/>
              </a:defRPr>
            </a:lvl1pPr>
            <a:lvl2pPr>
              <a:defRPr kumimoji="0" lang="en-US" sz="1400" b="0" i="0" u="none" strike="noStrike" kern="1200" cap="none" spc="0" normalizeH="0" baseline="0" dirty="0" smtClean="0">
                <a:ln>
                  <a:noFill/>
                </a:ln>
                <a:solidFill>
                  <a:srgbClr val="505050"/>
                </a:solidFill>
                <a:effectLst/>
                <a:uLnTx/>
                <a:uFillTx/>
                <a:latin typeface="Segoe UI Semilight" charset="0"/>
                <a:ea typeface="Segoe UI Semilight" charset="0"/>
                <a:cs typeface="Segoe UI Semilight" charset="0"/>
              </a:defRPr>
            </a:lvl2pPr>
            <a:lvl3pPr>
              <a:defRPr kumimoji="0" lang="en-US" sz="1400" b="0" i="0" u="none" strike="noStrike" kern="1200" cap="none" spc="0" normalizeH="0" baseline="0" dirty="0" smtClean="0">
                <a:ln>
                  <a:noFill/>
                </a:ln>
                <a:solidFill>
                  <a:srgbClr val="505050"/>
                </a:solidFill>
                <a:effectLst/>
                <a:uLnTx/>
                <a:uFillTx/>
                <a:latin typeface="Segoe UI Semilight" charset="0"/>
                <a:ea typeface="Segoe UI Semilight" charset="0"/>
                <a:cs typeface="Segoe UI Semilight" charset="0"/>
              </a:defRPr>
            </a:lvl3pPr>
            <a:lvl4pPr>
              <a:defRPr kumimoji="0" lang="en-US" sz="1400" b="0" i="0" u="none" strike="noStrike" kern="1200" cap="none" spc="0" normalizeH="0" baseline="0" dirty="0" smtClean="0">
                <a:ln>
                  <a:noFill/>
                </a:ln>
                <a:solidFill>
                  <a:srgbClr val="505050"/>
                </a:solidFill>
                <a:effectLst/>
                <a:uLnTx/>
                <a:uFillTx/>
                <a:latin typeface="Segoe UI Semilight" charset="0"/>
                <a:ea typeface="Segoe UI Semilight" charset="0"/>
                <a:cs typeface="Segoe UI Semilight" charset="0"/>
              </a:defRPr>
            </a:lvl4pPr>
            <a:lvl5pPr>
              <a:defRPr kumimoji="0" lang="en-US" sz="1400" b="0" i="0" u="none" strike="noStrike" kern="1200" cap="none" spc="0" normalizeH="0" baseline="0" dirty="0">
                <a:ln>
                  <a:noFill/>
                </a:ln>
                <a:solidFill>
                  <a:srgbClr val="505050"/>
                </a:solidFill>
                <a:effectLst/>
                <a:uLnTx/>
                <a:uFillTx/>
                <a:latin typeface="Segoe UI Semilight" charset="0"/>
                <a:ea typeface="Segoe UI Semilight" charset="0"/>
                <a:cs typeface="Segoe UI Semilight"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0"/>
          </p:nvPr>
        </p:nvSpPr>
        <p:spPr>
          <a:xfrm>
            <a:off x="7861006" y="1241934"/>
            <a:ext cx="4005412" cy="2665048"/>
          </a:xfrm>
        </p:spPr>
        <p:txBody>
          <a:bodyPr/>
          <a:lstStyle>
            <a:lvl1pPr>
              <a:defRPr kumimoji="0" lang="en-US" sz="2000" b="0" i="0" u="none" strike="noStrike" kern="1200" cap="none" spc="0" normalizeH="0" baseline="0" dirty="0" smtClean="0">
                <a:ln>
                  <a:noFill/>
                </a:ln>
                <a:solidFill>
                  <a:srgbClr val="0078D7"/>
                </a:solidFill>
                <a:effectLst/>
                <a:uLnTx/>
                <a:uFillTx/>
                <a:latin typeface="Segoe UI Light" charset="0"/>
                <a:ea typeface="Segoe UI Light" charset="0"/>
                <a:cs typeface="Segoe UI Light" charset="0"/>
              </a:defRPr>
            </a:lvl1pPr>
            <a:lvl2pPr>
              <a:defRPr kumimoji="0" lang="en-US" sz="1400" b="1" i="0" u="none" strike="noStrike" kern="1200" cap="none" spc="0" normalizeH="0" baseline="0" dirty="0" smtClean="0">
                <a:ln>
                  <a:noFill/>
                </a:ln>
                <a:solidFill>
                  <a:srgbClr val="505050"/>
                </a:solidFill>
                <a:effectLst/>
                <a:uLnTx/>
                <a:uFillTx/>
                <a:latin typeface="Segoe UI Semibold" charset="0"/>
                <a:ea typeface="Segoe UI Semibold" charset="0"/>
                <a:cs typeface="Segoe UI Semibold" charset="0"/>
              </a:defRPr>
            </a:lvl2pPr>
          </a:lstStyle>
          <a:p>
            <a:pPr lvl="0"/>
            <a:r>
              <a:rPr lang="en-US" dirty="0"/>
              <a:t>Edit Master text styles</a:t>
            </a:r>
          </a:p>
          <a:p>
            <a:pPr lvl="1"/>
            <a:r>
              <a:rPr lang="en-US" dirty="0"/>
              <a:t>Second level</a:t>
            </a:r>
          </a:p>
        </p:txBody>
      </p:sp>
      <p:cxnSp>
        <p:nvCxnSpPr>
          <p:cNvPr id="5" name="Straight Connector 4"/>
          <p:cNvCxnSpPr>
            <a:cxnSpLocks/>
          </p:cNvCxnSpPr>
          <p:nvPr userDrawn="1"/>
        </p:nvCxnSpPr>
        <p:spPr>
          <a:xfrm>
            <a:off x="7606790" y="1241934"/>
            <a:ext cx="0" cy="5061236"/>
          </a:xfrm>
          <a:prstGeom prst="line">
            <a:avLst/>
          </a:prstGeom>
          <a:ln w="63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87036" y="6458961"/>
            <a:ext cx="1286608" cy="274302"/>
          </a:xfrm>
          <a:prstGeom prst="rect">
            <a:avLst/>
          </a:prstGeom>
        </p:spPr>
      </p:pic>
      <p:sp>
        <p:nvSpPr>
          <p:cNvPr id="11" name="Picture Placeholder 10"/>
          <p:cNvSpPr>
            <a:spLocks noGrp="1"/>
          </p:cNvSpPr>
          <p:nvPr>
            <p:ph type="pic" sz="quarter" idx="11"/>
          </p:nvPr>
        </p:nvSpPr>
        <p:spPr>
          <a:xfrm>
            <a:off x="7861300" y="3990109"/>
            <a:ext cx="4005263" cy="2312988"/>
          </a:xfrm>
        </p:spPr>
        <p:txBody>
          <a:bodyPr/>
          <a:lstStyle/>
          <a:p>
            <a:endParaRPr lang="en-US"/>
          </a:p>
        </p:txBody>
      </p:sp>
    </p:spTree>
    <p:extLst>
      <p:ext uri="{BB962C8B-B14F-4D97-AF65-F5344CB8AC3E}">
        <p14:creationId xmlns:p14="http://schemas.microsoft.com/office/powerpoint/2010/main" val="265494873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customer stories B">
    <p:spTree>
      <p:nvGrpSpPr>
        <p:cNvPr id="1" name=""/>
        <p:cNvGrpSpPr/>
        <p:nvPr/>
      </p:nvGrpSpPr>
      <p:grpSpPr>
        <a:xfrm>
          <a:off x="0" y="0"/>
          <a:ext cx="0" cy="0"/>
          <a:chOff x="0" y="0"/>
          <a:chExt cx="0" cy="0"/>
        </a:xfrm>
      </p:grpSpPr>
      <p:sp>
        <p:nvSpPr>
          <p:cNvPr id="14" name="Text Placeholder 13"/>
          <p:cNvSpPr>
            <a:spLocks noGrp="1"/>
          </p:cNvSpPr>
          <p:nvPr>
            <p:ph type="body" sz="quarter" idx="12"/>
          </p:nvPr>
        </p:nvSpPr>
        <p:spPr>
          <a:xfrm>
            <a:off x="568325" y="2047009"/>
            <a:ext cx="6892925" cy="4256088"/>
          </a:xfrm>
        </p:spPr>
        <p:txBody>
          <a:bodyPr/>
          <a:lstStyle>
            <a:lvl1pPr>
              <a:lnSpc>
                <a:spcPct val="100000"/>
              </a:lnSpc>
              <a:defRPr kumimoji="0" lang="en-US" sz="1400" b="0" i="0" u="none" strike="noStrike" kern="1200" cap="none" spc="0" normalizeH="0" baseline="0" dirty="0" smtClean="0">
                <a:ln>
                  <a:noFill/>
                </a:ln>
                <a:solidFill>
                  <a:srgbClr val="505050"/>
                </a:solidFill>
                <a:effectLst/>
                <a:uLnTx/>
                <a:uFillTx/>
                <a:latin typeface="Segoe UI Semilight" charset="0"/>
                <a:ea typeface="Segoe UI Semilight" charset="0"/>
                <a:cs typeface="Segoe UI Semilight" charset="0"/>
              </a:defRPr>
            </a:lvl1pPr>
            <a:lvl2pPr>
              <a:defRPr kumimoji="0" lang="en-US" sz="1400" b="0" i="0" u="none" strike="noStrike" kern="1200" cap="none" spc="0" normalizeH="0" baseline="0" dirty="0" smtClean="0">
                <a:ln>
                  <a:noFill/>
                </a:ln>
                <a:solidFill>
                  <a:srgbClr val="505050"/>
                </a:solidFill>
                <a:effectLst/>
                <a:uLnTx/>
                <a:uFillTx/>
                <a:latin typeface="Segoe UI Semilight" charset="0"/>
                <a:ea typeface="Segoe UI Semilight" charset="0"/>
                <a:cs typeface="Segoe UI Semilight" charset="0"/>
              </a:defRPr>
            </a:lvl2pPr>
            <a:lvl3pPr>
              <a:defRPr kumimoji="0" lang="en-US" sz="1400" b="0" i="0" u="none" strike="noStrike" kern="1200" cap="none" spc="0" normalizeH="0" baseline="0" dirty="0" smtClean="0">
                <a:ln>
                  <a:noFill/>
                </a:ln>
                <a:solidFill>
                  <a:srgbClr val="505050"/>
                </a:solidFill>
                <a:effectLst/>
                <a:uLnTx/>
                <a:uFillTx/>
                <a:latin typeface="Segoe UI Semilight" charset="0"/>
                <a:ea typeface="Segoe UI Semilight" charset="0"/>
                <a:cs typeface="Segoe UI Semilight" charset="0"/>
              </a:defRPr>
            </a:lvl3pPr>
            <a:lvl4pPr>
              <a:defRPr kumimoji="0" lang="en-US" sz="1400" b="0" i="0" u="none" strike="noStrike" kern="1200" cap="none" spc="0" normalizeH="0" baseline="0" dirty="0" smtClean="0">
                <a:ln>
                  <a:noFill/>
                </a:ln>
                <a:solidFill>
                  <a:srgbClr val="505050"/>
                </a:solidFill>
                <a:effectLst/>
                <a:uLnTx/>
                <a:uFillTx/>
                <a:latin typeface="Segoe UI Semilight" charset="0"/>
                <a:ea typeface="Segoe UI Semilight" charset="0"/>
                <a:cs typeface="Segoe UI Semilight" charset="0"/>
              </a:defRPr>
            </a:lvl4pPr>
            <a:lvl5pPr>
              <a:defRPr kumimoji="0" lang="en-US" sz="1400" b="0" i="0" u="none" strike="noStrike" kern="1200" cap="none" spc="0" normalizeH="0" baseline="0" dirty="0">
                <a:ln>
                  <a:noFill/>
                </a:ln>
                <a:solidFill>
                  <a:srgbClr val="505050"/>
                </a:solidFill>
                <a:effectLst/>
                <a:uLnTx/>
                <a:uFillTx/>
                <a:latin typeface="Segoe UI Semilight" charset="0"/>
                <a:ea typeface="Segoe UI Semilight" charset="0"/>
                <a:cs typeface="Segoe UI Semilight"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0"/>
          </p:nvPr>
        </p:nvSpPr>
        <p:spPr>
          <a:xfrm>
            <a:off x="7861006" y="2047009"/>
            <a:ext cx="4005412" cy="2665048"/>
          </a:xfrm>
        </p:spPr>
        <p:txBody>
          <a:bodyPr/>
          <a:lstStyle>
            <a:lvl1pPr>
              <a:defRPr kumimoji="0" lang="en-US" sz="2000" b="0" i="0" u="none" strike="noStrike" kern="1200" cap="none" spc="0" normalizeH="0" baseline="0" dirty="0" smtClean="0">
                <a:ln>
                  <a:noFill/>
                </a:ln>
                <a:solidFill>
                  <a:srgbClr val="0078D7"/>
                </a:solidFill>
                <a:effectLst/>
                <a:uLnTx/>
                <a:uFillTx/>
                <a:latin typeface="Segoe UI Light" charset="0"/>
                <a:ea typeface="Segoe UI Light" charset="0"/>
                <a:cs typeface="Segoe UI Light" charset="0"/>
              </a:defRPr>
            </a:lvl1pPr>
            <a:lvl2pPr>
              <a:defRPr kumimoji="0" lang="en-US" sz="1400" b="1" i="0" u="none" strike="noStrike" kern="1200" cap="none" spc="0" normalizeH="0" baseline="0" dirty="0" smtClean="0">
                <a:ln>
                  <a:noFill/>
                </a:ln>
                <a:solidFill>
                  <a:srgbClr val="505050"/>
                </a:solidFill>
                <a:effectLst/>
                <a:uLnTx/>
                <a:uFillTx/>
                <a:latin typeface="Segoe UI Semibold" charset="0"/>
                <a:ea typeface="Segoe UI Semibold" charset="0"/>
                <a:cs typeface="Segoe UI Semibold" charset="0"/>
              </a:defRPr>
            </a:lvl2pPr>
          </a:lstStyle>
          <a:p>
            <a:pPr lvl="0"/>
            <a:r>
              <a:rPr lang="en-US" dirty="0"/>
              <a:t>Edit Master text styles</a:t>
            </a:r>
          </a:p>
          <a:p>
            <a:pPr lvl="1"/>
            <a:r>
              <a:rPr lang="en-US" dirty="0"/>
              <a:t>Second level</a:t>
            </a:r>
          </a:p>
        </p:txBody>
      </p:sp>
      <p:cxnSp>
        <p:nvCxnSpPr>
          <p:cNvPr id="5" name="Straight Connector 4"/>
          <p:cNvCxnSpPr>
            <a:cxnSpLocks/>
          </p:cNvCxnSpPr>
          <p:nvPr userDrawn="1"/>
        </p:nvCxnSpPr>
        <p:spPr>
          <a:xfrm>
            <a:off x="7606790" y="2047009"/>
            <a:ext cx="0" cy="4256161"/>
          </a:xfrm>
          <a:prstGeom prst="line">
            <a:avLst/>
          </a:prstGeom>
          <a:ln w="63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87036" y="6458961"/>
            <a:ext cx="1286608" cy="274302"/>
          </a:xfrm>
          <a:prstGeom prst="rect">
            <a:avLst/>
          </a:prstGeom>
        </p:spPr>
      </p:pic>
    </p:spTree>
    <p:extLst>
      <p:ext uri="{BB962C8B-B14F-4D97-AF65-F5344CB8AC3E}">
        <p14:creationId xmlns:p14="http://schemas.microsoft.com/office/powerpoint/2010/main" val="4908030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userDrawn="1"/>
        </p:nvGrpSpPr>
        <p:grpSpPr bwMode="black">
          <a:xfrm>
            <a:off x="459102" y="470067"/>
            <a:ext cx="1419662" cy="304828"/>
            <a:chOff x="457200" y="1643393"/>
            <a:chExt cx="4492753" cy="96454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1976976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Title square photo">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val="0"/>
              </a:ext>
            </a:extLst>
          </a:blip>
          <a:srcRect l="-5"/>
          <a:stretch/>
        </p:blipFill>
        <p:spPr>
          <a:xfrm flipH="1">
            <a:off x="5334350" y="2"/>
            <a:ext cx="6855908" cy="6857996"/>
          </a:xfrm>
          <a:prstGeom prst="rect">
            <a:avLst/>
          </a:prstGeom>
        </p:spPr>
      </p:pic>
      <p:sp>
        <p:nvSpPr>
          <p:cNvPr id="9" name="Title 1"/>
          <p:cNvSpPr>
            <a:spLocks noGrp="1"/>
          </p:cNvSpPr>
          <p:nvPr>
            <p:ph type="title" hasCustomPrompt="1"/>
          </p:nvPr>
        </p:nvSpPr>
        <p:spPr bwMode="auto">
          <a:xfrm>
            <a:off x="269302" y="2077815"/>
            <a:ext cx="4840694" cy="1799462"/>
          </a:xfrm>
          <a:noFill/>
        </p:spPr>
        <p:txBody>
          <a:bodyPr lIns="146304" tIns="91440" rIns="146304" bIns="91440" anchor="t" anchorCtr="0"/>
          <a:lstStyle>
            <a:lvl1pPr>
              <a:defRPr sz="4705" spc="-98" baseline="0">
                <a:gradFill>
                  <a:gsLst>
                    <a:gs pos="74359">
                      <a:schemeClr val="tx1"/>
                    </a:gs>
                    <a:gs pos="57576">
                      <a:schemeClr val="tx1"/>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7"/>
            <a:ext cx="4840694" cy="717249"/>
          </a:xfrm>
        </p:spPr>
        <p:txBody>
          <a:bodyPr lIns="164592" tIns="109728" rIns="164592" bIns="109728">
            <a:noAutofit/>
          </a:bodyPr>
          <a:lstStyle>
            <a:lvl1pPr marL="0" indent="0">
              <a:spcBef>
                <a:spcPts val="0"/>
              </a:spcBef>
              <a:buNone/>
              <a:defRPr lang="en-US" sz="3137" kern="1200" spc="0" baseline="0" dirty="0">
                <a:gradFill>
                  <a:gsLst>
                    <a:gs pos="91000">
                      <a:schemeClr val="tx1"/>
                    </a:gs>
                    <a:gs pos="0">
                      <a:schemeClr val="tx1"/>
                    </a:gs>
                  </a:gsLst>
                  <a:lin ang="5400000" scaled="0"/>
                </a:gradFill>
                <a:latin typeface="+mj-lt"/>
                <a:ea typeface="+mn-ea"/>
                <a:cs typeface="+mn-cs"/>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grpSp>
        <p:nvGrpSpPr>
          <p:cNvPr id="7" name="Group 6"/>
          <p:cNvGrpSpPr>
            <a:grpSpLocks noChangeAspect="1"/>
          </p:cNvGrpSpPr>
          <p:nvPr userDrawn="1"/>
        </p:nvGrpSpPr>
        <p:grpSpPr bwMode="black">
          <a:xfrm>
            <a:off x="459102" y="470067"/>
            <a:ext cx="1419662" cy="304828"/>
            <a:chOff x="457200" y="1643393"/>
            <a:chExt cx="4492753" cy="964540"/>
          </a:xfrm>
        </p:grpSpPr>
        <p:pic>
          <p:nvPicPr>
            <p:cNvPr id="10" name="Picture 9"/>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bwMode="black">
            <a:xfrm>
              <a:off x="457200" y="1643393"/>
              <a:ext cx="964540" cy="964540"/>
            </a:xfrm>
            <a:prstGeom prst="rect">
              <a:avLst/>
            </a:prstGeom>
          </p:spPr>
        </p:pic>
        <p:sp>
          <p:nvSpPr>
            <p:cNvPr id="11"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pic>
        <p:nvPicPr>
          <p:cNvPr id="2" name="Picture 1"/>
          <p:cNvPicPr>
            <a:picLocks noChangeAspect="1"/>
          </p:cNvPicPr>
          <p:nvPr userDrawn="1"/>
        </p:nvPicPr>
        <p:blipFill rotWithShape="1">
          <a:blip r:embed="rId4" cstate="email">
            <a:extLst>
              <a:ext uri="{28A0092B-C50C-407E-A947-70E740481C1C}">
                <a14:useLocalDpi xmlns:a14="http://schemas.microsoft.com/office/drawing/2010/main" val="0"/>
              </a:ext>
            </a:extLst>
          </a:blip>
          <a:srcRect/>
          <a:stretch/>
        </p:blipFill>
        <p:spPr>
          <a:xfrm>
            <a:off x="5334349" y="0"/>
            <a:ext cx="6857651" cy="6858000"/>
          </a:xfrm>
          <a:prstGeom prst="rect">
            <a:avLst/>
          </a:prstGeom>
        </p:spPr>
      </p:pic>
    </p:spTree>
    <p:extLst>
      <p:ext uri="{BB962C8B-B14F-4D97-AF65-F5344CB8AC3E}">
        <p14:creationId xmlns:p14="http://schemas.microsoft.com/office/powerpoint/2010/main" val="19105665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2459112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47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5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06566" y="3733502"/>
            <a:ext cx="4306529" cy="474453"/>
          </a:xfrm>
          <a:prstGeom prst="rect">
            <a:avLst/>
          </a:prstGeom>
          <a:noFill/>
        </p:spPr>
        <p:txBody>
          <a:bodyPr lIns="0" tIns="0" rIns="0" bIns="0">
            <a:noAutofit/>
          </a:bodyPr>
          <a:lstStyle>
            <a:lvl1pPr marL="0" indent="0">
              <a:spcBef>
                <a:spcPts val="0"/>
              </a:spcBef>
              <a:buNone/>
              <a:defRPr sz="1600" spc="0" baseline="0">
                <a:solidFill>
                  <a:schemeClr val="tx1"/>
                </a:solidFill>
                <a:latin typeface="+mj-lt"/>
              </a:defRPr>
            </a:lvl1pPr>
          </a:lstStyle>
          <a:p>
            <a:pPr lvl="0"/>
            <a:r>
              <a:rPr lang="en-US" dirty="0"/>
              <a:t>Subtitle goes here.</a:t>
            </a:r>
          </a:p>
        </p:txBody>
      </p:sp>
      <p:sp>
        <p:nvSpPr>
          <p:cNvPr id="9" name="Title 1"/>
          <p:cNvSpPr>
            <a:spLocks noGrp="1"/>
          </p:cNvSpPr>
          <p:nvPr>
            <p:ph type="title" hasCustomPrompt="1"/>
          </p:nvPr>
        </p:nvSpPr>
        <p:spPr>
          <a:xfrm>
            <a:off x="377092" y="3014042"/>
            <a:ext cx="4306529" cy="602611"/>
          </a:xfrm>
          <a:prstGeom prst="rect">
            <a:avLst/>
          </a:prstGeom>
          <a:noFill/>
        </p:spPr>
        <p:txBody>
          <a:bodyPr lIns="0" tIns="0" rIns="0" bIns="0" anchor="t" anchorCtr="0"/>
          <a:lstStyle>
            <a:lvl1pPr>
              <a:defRPr sz="4000" b="0" i="0" spc="0" baseline="0">
                <a:solidFill>
                  <a:schemeClr val="tx1"/>
                </a:solidFill>
                <a:latin typeface="Segoe UI Light" charset="0"/>
                <a:ea typeface="Segoe UI Light" charset="0"/>
                <a:cs typeface="Segoe UI Light" charset="0"/>
              </a:defRPr>
            </a:lvl1pPr>
          </a:lstStyle>
          <a:p>
            <a:r>
              <a:rPr lang="en-US" dirty="0"/>
              <a:t>Presentation title.</a:t>
            </a:r>
          </a:p>
        </p:txBody>
      </p:sp>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9991"/>
            <a:ext cx="1286608" cy="274302"/>
          </a:xfrm>
          <a:prstGeom prst="rect">
            <a:avLst/>
          </a:prstGeom>
        </p:spPr>
      </p:pic>
      <p:pic>
        <p:nvPicPr>
          <p:cNvPr id="10" name="Picture 9"/>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9991"/>
            <a:ext cx="1286608" cy="274302"/>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6502399" y="152400"/>
            <a:ext cx="5689601" cy="4859867"/>
          </a:xfrm>
          <a:prstGeom prst="rect">
            <a:avLst/>
          </a:prstGeom>
        </p:spPr>
      </p:pic>
      <p:pic>
        <p:nvPicPr>
          <p:cNvPr id="12" name="Picture 11"/>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2934929" y="1999639"/>
            <a:ext cx="9083884" cy="5109685"/>
          </a:xfrm>
          <a:prstGeom prst="rect">
            <a:avLst/>
          </a:prstGeom>
        </p:spPr>
      </p:pic>
    </p:spTree>
    <p:extLst>
      <p:ext uri="{BB962C8B-B14F-4D97-AF65-F5344CB8AC3E}">
        <p14:creationId xmlns:p14="http://schemas.microsoft.com/office/powerpoint/2010/main" val="4071376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6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409714" y="1446469"/>
            <a:ext cx="5506212" cy="510347"/>
          </a:xfrm>
          <a:prstGeom prst="rect">
            <a:avLst/>
          </a:prstGeom>
        </p:spPr>
        <p:txBody>
          <a:bodyPr lIns="0" tIns="0" rIns="0" bIns="0"/>
          <a:lstStyle>
            <a:lvl1pPr>
              <a:defRPr sz="3200" b="0" i="0" spc="0">
                <a:solidFill>
                  <a:schemeClr val="tx1"/>
                </a:solidFill>
                <a:latin typeface="Segoe UI Light" charset="0"/>
                <a:ea typeface="Segoe UI Light" charset="0"/>
                <a:cs typeface="Segoe UI Light" charset="0"/>
              </a:defRPr>
            </a:lvl1pPr>
          </a:lstStyle>
          <a:p>
            <a:r>
              <a:rPr lang="en-US"/>
              <a:t>Click to edit Master title style</a:t>
            </a:r>
            <a:endParaRPr lang="en-US" dirty="0"/>
          </a:p>
        </p:txBody>
      </p:sp>
      <p:sp>
        <p:nvSpPr>
          <p:cNvPr id="10" name="Text Placeholder 5"/>
          <p:cNvSpPr>
            <a:spLocks noGrp="1"/>
          </p:cNvSpPr>
          <p:nvPr>
            <p:ph type="body" sz="quarter" idx="10"/>
          </p:nvPr>
        </p:nvSpPr>
        <p:spPr>
          <a:xfrm>
            <a:off x="409712" y="2236406"/>
            <a:ext cx="5837084" cy="1538883"/>
          </a:xfrm>
          <a:prstGeom prst="rect">
            <a:avLst/>
          </a:prstGeom>
        </p:spPr>
        <p:txBody>
          <a:bodyPr lIns="0" tIns="0" rIns="0" bIns="0" numCol="1" spcCol="360000"/>
          <a:lstStyle>
            <a:lvl1pPr marL="0" indent="0">
              <a:lnSpc>
                <a:spcPct val="100000"/>
              </a:lnSpc>
              <a:spcBef>
                <a:spcPts val="0"/>
              </a:spcBef>
              <a:spcAft>
                <a:spcPts val="588"/>
              </a:spcAft>
              <a:buNone/>
              <a:defRPr sz="1400">
                <a:solidFill>
                  <a:schemeClr val="tx1"/>
                </a:solidFill>
                <a:latin typeface="+mn-lt"/>
              </a:defRPr>
            </a:lvl1pPr>
            <a:lvl2pPr marL="0" indent="0">
              <a:lnSpc>
                <a:spcPct val="100000"/>
              </a:lnSpc>
              <a:spcBef>
                <a:spcPts val="0"/>
              </a:spcBef>
              <a:spcAft>
                <a:spcPts val="588"/>
              </a:spcAft>
              <a:buFontTx/>
              <a:buNone/>
              <a:defRPr sz="1400">
                <a:solidFill>
                  <a:schemeClr val="tx1"/>
                </a:solidFill>
                <a:latin typeface="+mn-lt"/>
              </a:defRPr>
            </a:lvl2pPr>
            <a:lvl3pPr marL="224097" indent="0">
              <a:lnSpc>
                <a:spcPct val="100000"/>
              </a:lnSpc>
              <a:spcBef>
                <a:spcPts val="0"/>
              </a:spcBef>
              <a:spcAft>
                <a:spcPts val="588"/>
              </a:spcAft>
              <a:buNone/>
              <a:defRPr sz="1400">
                <a:solidFill>
                  <a:schemeClr val="tx1"/>
                </a:solidFill>
                <a:latin typeface="+mn-lt"/>
              </a:defRPr>
            </a:lvl3pPr>
            <a:lvl4pPr marL="448193" indent="0">
              <a:lnSpc>
                <a:spcPct val="100000"/>
              </a:lnSpc>
              <a:spcBef>
                <a:spcPts val="0"/>
              </a:spcBef>
              <a:spcAft>
                <a:spcPts val="588"/>
              </a:spcAft>
              <a:buNone/>
              <a:defRPr sz="1400">
                <a:solidFill>
                  <a:schemeClr val="tx1"/>
                </a:solidFill>
                <a:latin typeface="+mn-lt"/>
              </a:defRPr>
            </a:lvl4pPr>
            <a:lvl5pPr marL="672290" indent="0">
              <a:lnSpc>
                <a:spcPct val="100000"/>
              </a:lnSpc>
              <a:spcBef>
                <a:spcPts val="0"/>
              </a:spcBef>
              <a:spcAft>
                <a:spcPts val="588"/>
              </a:spcAft>
              <a:buNone/>
              <a:defRPr sz="14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0879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12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5" name="Text Box 3"/>
          <p:cNvSpPr txBox="1">
            <a:spLocks noChangeArrowheads="1"/>
          </p:cNvSpPr>
          <p:nvPr/>
        </p:nvSpPr>
        <p:spPr bwMode="blackWhite">
          <a:xfrm>
            <a:off x="3167641" y="5503985"/>
            <a:ext cx="5856718" cy="78713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3924" eaLnBrk="0" hangingPunct="0">
              <a:spcAft>
                <a:spcPts val="600"/>
              </a:spcAft>
            </a:pPr>
            <a:r>
              <a:rPr lang="en-US" sz="686" dirty="0">
                <a:solidFill>
                  <a:schemeClr val="bg2"/>
                </a:solidFill>
                <a:cs typeface="Segoe UI" pitchFamily="34" charset="0"/>
              </a:rPr>
              <a:t>© 2016 Microsoft Corporation. All rights reserved. </a:t>
            </a:r>
          </a:p>
          <a:p>
            <a:pPr algn="ctr" defTabSz="913924" eaLnBrk="0" hangingPunct="0">
              <a:spcAft>
                <a:spcPts val="600"/>
              </a:spcAft>
            </a:pPr>
            <a:r>
              <a:rPr lang="en-US" sz="686" dirty="0">
                <a:solidFill>
                  <a:schemeClr val="bg2"/>
                </a:solidFill>
                <a:cs typeface="Segoe UI" pitchFamily="34" charset="0"/>
              </a:rPr>
              <a:t>Microsoft, Windows, Windows Vista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p>
          <a:p>
            <a:pPr algn="ctr" defTabSz="913924" eaLnBrk="0" hangingPunct="0"/>
            <a:r>
              <a:rPr lang="en-US" sz="686" dirty="0">
                <a:solidFill>
                  <a:schemeClr val="bg2"/>
                </a:solidFill>
                <a:cs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4264236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7018886"/>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cSld name="14_Two Column 2-color Non-bulleted">
    <p:spTree>
      <p:nvGrpSpPr>
        <p:cNvPr id="1" name=""/>
        <p:cNvGrpSpPr/>
        <p:nvPr/>
      </p:nvGrpSpPr>
      <p:grpSpPr>
        <a:xfrm>
          <a:off x="0" y="0"/>
          <a:ext cx="0" cy="0"/>
          <a:chOff x="0" y="0"/>
          <a:chExt cx="0" cy="0"/>
        </a:xfrm>
      </p:grpSpPr>
      <p:sp>
        <p:nvSpPr>
          <p:cNvPr id="6" name="Title 1"/>
          <p:cNvSpPr>
            <a:spLocks noGrp="1"/>
          </p:cNvSpPr>
          <p:nvPr>
            <p:ph type="title"/>
          </p:nvPr>
        </p:nvSpPr>
        <p:spPr>
          <a:xfrm>
            <a:off x="409714" y="1446469"/>
            <a:ext cx="5506212" cy="443198"/>
          </a:xfrm>
          <a:prstGeom prst="rect">
            <a:avLst/>
          </a:prstGeom>
        </p:spPr>
        <p:txBody>
          <a:bodyPr lIns="0" tIns="0" rIns="0" bIns="0">
            <a:spAutoFit/>
          </a:bodyPr>
          <a:lstStyle>
            <a:lvl1pPr>
              <a:defRPr sz="3200" b="0" i="0" spc="0">
                <a:solidFill>
                  <a:schemeClr val="tx1"/>
                </a:solidFill>
                <a:latin typeface="Segoe UI Light" charset="0"/>
                <a:ea typeface="Segoe UI Light" charset="0"/>
                <a:cs typeface="Segoe UI Light" charset="0"/>
              </a:defRPr>
            </a:lvl1pPr>
          </a:lstStyle>
          <a:p>
            <a:r>
              <a:rPr lang="en-US"/>
              <a:t>Click to edit Master title style</a:t>
            </a:r>
            <a:endParaRPr lang="en-US" dirty="0"/>
          </a:p>
        </p:txBody>
      </p:sp>
      <p:sp>
        <p:nvSpPr>
          <p:cNvPr id="9" name="Text Placeholder 5"/>
          <p:cNvSpPr>
            <a:spLocks noGrp="1"/>
          </p:cNvSpPr>
          <p:nvPr>
            <p:ph type="body" sz="quarter" idx="10"/>
          </p:nvPr>
        </p:nvSpPr>
        <p:spPr>
          <a:xfrm>
            <a:off x="409712" y="2236406"/>
            <a:ext cx="5837084" cy="1384995"/>
          </a:xfrm>
          <a:prstGeom prst="rect">
            <a:avLst/>
          </a:prstGeom>
        </p:spPr>
        <p:txBody>
          <a:bodyPr lIns="0" tIns="0" rIns="0" bIns="0" numCol="1" spcCol="360000">
            <a:spAutoFit/>
          </a:bodyPr>
          <a:lstStyle>
            <a:lvl1pPr marL="0" indent="0">
              <a:lnSpc>
                <a:spcPct val="100000"/>
              </a:lnSpc>
              <a:spcBef>
                <a:spcPts val="0"/>
              </a:spcBef>
              <a:spcAft>
                <a:spcPts val="588"/>
              </a:spcAft>
              <a:buNone/>
              <a:defRPr sz="1400">
                <a:solidFill>
                  <a:schemeClr val="tx1"/>
                </a:solidFill>
                <a:latin typeface="+mn-lt"/>
              </a:defRPr>
            </a:lvl1pPr>
            <a:lvl2pPr marL="0" indent="0">
              <a:lnSpc>
                <a:spcPct val="100000"/>
              </a:lnSpc>
              <a:spcBef>
                <a:spcPts val="0"/>
              </a:spcBef>
              <a:spcAft>
                <a:spcPts val="588"/>
              </a:spcAft>
              <a:buFontTx/>
              <a:buNone/>
              <a:defRPr sz="1400">
                <a:solidFill>
                  <a:schemeClr val="tx1"/>
                </a:solidFill>
                <a:latin typeface="+mn-lt"/>
              </a:defRPr>
            </a:lvl2pPr>
            <a:lvl3pPr marL="224097" indent="0">
              <a:lnSpc>
                <a:spcPct val="100000"/>
              </a:lnSpc>
              <a:spcBef>
                <a:spcPts val="0"/>
              </a:spcBef>
              <a:spcAft>
                <a:spcPts val="588"/>
              </a:spcAft>
              <a:buNone/>
              <a:defRPr sz="1400">
                <a:solidFill>
                  <a:schemeClr val="tx1"/>
                </a:solidFill>
                <a:latin typeface="+mn-lt"/>
              </a:defRPr>
            </a:lvl3pPr>
            <a:lvl4pPr marL="448193" indent="0">
              <a:lnSpc>
                <a:spcPct val="100000"/>
              </a:lnSpc>
              <a:spcBef>
                <a:spcPts val="0"/>
              </a:spcBef>
              <a:spcAft>
                <a:spcPts val="588"/>
              </a:spcAft>
              <a:buNone/>
              <a:defRPr sz="1400">
                <a:solidFill>
                  <a:schemeClr val="tx1"/>
                </a:solidFill>
                <a:latin typeface="+mn-lt"/>
              </a:defRPr>
            </a:lvl4pPr>
            <a:lvl5pPr marL="672290" indent="0">
              <a:lnSpc>
                <a:spcPct val="100000"/>
              </a:lnSpc>
              <a:spcBef>
                <a:spcPts val="0"/>
              </a:spcBef>
              <a:spcAft>
                <a:spcPts val="588"/>
              </a:spcAft>
              <a:buNone/>
              <a:defRPr sz="14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228479"/>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11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06566" y="3733502"/>
            <a:ext cx="4306529" cy="474453"/>
          </a:xfrm>
          <a:prstGeom prst="rect">
            <a:avLst/>
          </a:prstGeom>
          <a:noFill/>
        </p:spPr>
        <p:txBody>
          <a:bodyPr lIns="0" tIns="0" rIns="0" bIns="0">
            <a:noAutofit/>
          </a:bodyPr>
          <a:lstStyle>
            <a:lvl1pPr marL="0" indent="0">
              <a:spcBef>
                <a:spcPts val="0"/>
              </a:spcBef>
              <a:buNone/>
              <a:defRPr sz="1600" spc="0" baseline="0">
                <a:solidFill>
                  <a:schemeClr val="tx1"/>
                </a:solidFill>
                <a:latin typeface="+mj-lt"/>
              </a:defRPr>
            </a:lvl1pPr>
          </a:lstStyle>
          <a:p>
            <a:pPr lvl="0"/>
            <a:r>
              <a:rPr lang="en-US" dirty="0"/>
              <a:t>Subtitle goes here.</a:t>
            </a:r>
          </a:p>
        </p:txBody>
      </p:sp>
      <p:sp>
        <p:nvSpPr>
          <p:cNvPr id="9" name="Title 1"/>
          <p:cNvSpPr>
            <a:spLocks noGrp="1"/>
          </p:cNvSpPr>
          <p:nvPr>
            <p:ph type="title" hasCustomPrompt="1"/>
          </p:nvPr>
        </p:nvSpPr>
        <p:spPr>
          <a:xfrm>
            <a:off x="377092" y="3014042"/>
            <a:ext cx="4306529" cy="602611"/>
          </a:xfrm>
          <a:prstGeom prst="rect">
            <a:avLst/>
          </a:prstGeom>
          <a:noFill/>
        </p:spPr>
        <p:txBody>
          <a:bodyPr lIns="0" tIns="0" rIns="0" bIns="0" anchor="t" anchorCtr="0"/>
          <a:lstStyle>
            <a:lvl1pPr>
              <a:defRPr sz="4000" b="0" i="0" spc="0" baseline="0">
                <a:solidFill>
                  <a:schemeClr val="tx1"/>
                </a:solidFill>
                <a:latin typeface="Segoe UI Light" charset="0"/>
                <a:ea typeface="Segoe UI Light" charset="0"/>
                <a:cs typeface="Segoe UI Light" charset="0"/>
              </a:defRPr>
            </a:lvl1pPr>
          </a:lstStyle>
          <a:p>
            <a:r>
              <a:rPr lang="en-US" dirty="0"/>
              <a:t>Presentation title.</a:t>
            </a: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2017059" y="1486298"/>
            <a:ext cx="10174941" cy="5044477"/>
          </a:xfrm>
          <a:prstGeom prst="rect">
            <a:avLst/>
          </a:prstGeom>
        </p:spPr>
      </p:pic>
    </p:spTree>
    <p:extLst>
      <p:ext uri="{BB962C8B-B14F-4D97-AF65-F5344CB8AC3E}">
        <p14:creationId xmlns:p14="http://schemas.microsoft.com/office/powerpoint/2010/main" val="3169256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cSld name="8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06567" y="3733503"/>
            <a:ext cx="4306529" cy="474453"/>
          </a:xfrm>
          <a:prstGeom prst="rect">
            <a:avLst/>
          </a:prstGeom>
          <a:noFill/>
        </p:spPr>
        <p:txBody>
          <a:bodyPr lIns="0" tIns="0" rIns="0" bIns="0">
            <a:noAutofit/>
          </a:bodyPr>
          <a:lstStyle>
            <a:lvl1pPr marL="0" indent="0">
              <a:spcBef>
                <a:spcPts val="0"/>
              </a:spcBef>
              <a:buNone/>
              <a:defRPr sz="1600" spc="0" baseline="0">
                <a:solidFill>
                  <a:schemeClr val="tx1"/>
                </a:solidFill>
                <a:latin typeface="+mj-lt"/>
              </a:defRPr>
            </a:lvl1pPr>
          </a:lstStyle>
          <a:p>
            <a:pPr lvl="0"/>
            <a:r>
              <a:rPr lang="en-US" dirty="0"/>
              <a:t>Subtitle goes here.</a:t>
            </a:r>
          </a:p>
        </p:txBody>
      </p:sp>
      <p:sp>
        <p:nvSpPr>
          <p:cNvPr id="9" name="Title 1"/>
          <p:cNvSpPr>
            <a:spLocks noGrp="1"/>
          </p:cNvSpPr>
          <p:nvPr>
            <p:ph type="title" hasCustomPrompt="1"/>
          </p:nvPr>
        </p:nvSpPr>
        <p:spPr>
          <a:xfrm>
            <a:off x="377093" y="3014043"/>
            <a:ext cx="4306529" cy="602611"/>
          </a:xfrm>
          <a:prstGeom prst="rect">
            <a:avLst/>
          </a:prstGeom>
          <a:noFill/>
        </p:spPr>
        <p:txBody>
          <a:bodyPr lIns="0" tIns="0" rIns="0" bIns="0" anchor="t" anchorCtr="0"/>
          <a:lstStyle>
            <a:lvl1pPr>
              <a:defRPr sz="4000" b="0" i="0" spc="0" baseline="0">
                <a:solidFill>
                  <a:schemeClr val="tx1"/>
                </a:solidFill>
                <a:latin typeface="Segoe UI Light" charset="0"/>
                <a:ea typeface="Segoe UI Light" charset="0"/>
                <a:cs typeface="Segoe UI Light" charset="0"/>
              </a:defRPr>
            </a:lvl1pPr>
          </a:lstStyle>
          <a:p>
            <a:r>
              <a:rPr lang="en-US" dirty="0"/>
              <a:t>Presentation title.</a:t>
            </a:r>
          </a:p>
        </p:txBody>
      </p:sp>
    </p:spTree>
    <p:extLst>
      <p:ext uri="{BB962C8B-B14F-4D97-AF65-F5344CB8AC3E}">
        <p14:creationId xmlns:p14="http://schemas.microsoft.com/office/powerpoint/2010/main" val="19337534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cSld name="2_1 Column Text + Picture Spac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799" y="1397000"/>
            <a:ext cx="11713029" cy="687294"/>
          </a:xfrm>
          <a:prstGeom prst="rect">
            <a:avLst/>
          </a:prstGeom>
        </p:spPr>
        <p:txBody>
          <a:bodyPr anchor="t"/>
          <a:lstStyle/>
          <a:p>
            <a:r>
              <a:rPr lang="en-US"/>
              <a:t>Click to edit Master title style</a:t>
            </a:r>
            <a:endParaRPr lang="en-US" dirty="0"/>
          </a:p>
        </p:txBody>
      </p:sp>
      <p:sp>
        <p:nvSpPr>
          <p:cNvPr id="4" name="Table Placeholder 3"/>
          <p:cNvSpPr>
            <a:spLocks noGrp="1"/>
          </p:cNvSpPr>
          <p:nvPr>
            <p:ph type="tbl" sz="quarter" idx="10"/>
          </p:nvPr>
        </p:nvSpPr>
        <p:spPr>
          <a:xfrm>
            <a:off x="416860" y="2191871"/>
            <a:ext cx="11358282" cy="4222377"/>
          </a:xfrm>
          <a:prstGeom prst="rect">
            <a:avLst/>
          </a:prstGeom>
        </p:spPr>
        <p:txBody>
          <a:bodyPr/>
          <a:lstStyle>
            <a:lvl1pPr>
              <a:defRPr b="1" i="0">
                <a:latin typeface="Segoe UI Semibold" charset="0"/>
                <a:ea typeface="Segoe UI Semibold" charset="0"/>
                <a:cs typeface="Segoe UI Semibold" charset="0"/>
              </a:defRPr>
            </a:lvl1pPr>
          </a:lstStyle>
          <a:p>
            <a:r>
              <a:rPr lang="en-US"/>
              <a:t>Click icon to add table</a:t>
            </a:r>
          </a:p>
        </p:txBody>
      </p:sp>
    </p:spTree>
    <p:extLst>
      <p:ext uri="{BB962C8B-B14F-4D97-AF65-F5344CB8AC3E}">
        <p14:creationId xmlns:p14="http://schemas.microsoft.com/office/powerpoint/2010/main" val="2661165595"/>
      </p:ext>
    </p:extLst>
  </p:cSld>
  <p:clrMapOvr>
    <a:masterClrMapping/>
  </p:clrMapOvr>
  <p:extLst mod="1">
    <p:ext uri="{DCECCB84-F9BA-43D5-87BE-67443E8EF086}">
      <p15:sldGuideLst xmlns:p15="http://schemas.microsoft.com/office/powerpoint/2012/main">
        <p15:guide id="1" orient="horz" pos="922">
          <p15:clr>
            <a:srgbClr val="FBAE40"/>
          </p15:clr>
        </p15:guide>
        <p15:guide id="2" pos="189">
          <p15:clr>
            <a:srgbClr val="FBAE40"/>
          </p15:clr>
        </p15:guide>
        <p15:guide id="3" pos="7491">
          <p15:clr>
            <a:srgbClr val="FBAE40"/>
          </p15:clr>
        </p15:guide>
        <p15:guide id="4" orient="horz" pos="339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cSld name="1 Column Text + Picture Spac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11" name="Text Placeholder 6"/>
          <p:cNvSpPr>
            <a:spLocks noGrp="1"/>
          </p:cNvSpPr>
          <p:nvPr>
            <p:ph type="body" sz="quarter" idx="14"/>
          </p:nvPr>
        </p:nvSpPr>
        <p:spPr>
          <a:xfrm>
            <a:off x="304800" y="2678400"/>
            <a:ext cx="5400000" cy="2730500"/>
          </a:xfrm>
        </p:spPr>
        <p:txBody>
          <a:bodyPr>
            <a:normAutofit/>
          </a:bodyPr>
          <a:lstStyle>
            <a:lvl1pPr>
              <a:lnSpc>
                <a:spcPct val="100000"/>
              </a:lnSpc>
              <a:spcBef>
                <a:spcPts val="600"/>
              </a:spcBef>
              <a:defRPr sz="2000" b="0" i="0">
                <a:latin typeface="Segoe UI Light" charset="0"/>
                <a:ea typeface="Segoe UI Light" charset="0"/>
                <a:cs typeface="Segoe UI Light" charset="0"/>
              </a:defRPr>
            </a:lvl1pPr>
            <a:lvl2pPr>
              <a:lnSpc>
                <a:spcPct val="100000"/>
              </a:lnSpc>
              <a:spcBef>
                <a:spcPts val="600"/>
              </a:spcBef>
              <a:defRPr sz="2000" b="0" i="0">
                <a:latin typeface="Segoe UI Light" charset="0"/>
                <a:ea typeface="Segoe UI Light" charset="0"/>
                <a:cs typeface="Segoe UI Light" charset="0"/>
              </a:defRPr>
            </a:lvl2pPr>
            <a:lvl3pPr>
              <a:lnSpc>
                <a:spcPct val="100000"/>
              </a:lnSpc>
              <a:spcBef>
                <a:spcPts val="600"/>
              </a:spcBef>
              <a:defRPr sz="2000" b="0" i="0">
                <a:latin typeface="Segoe UI Light" charset="0"/>
                <a:ea typeface="Segoe UI Light" charset="0"/>
                <a:cs typeface="Segoe UI Light" charset="0"/>
              </a:defRPr>
            </a:lvl3pPr>
            <a:lvl4pPr>
              <a:lnSpc>
                <a:spcPct val="100000"/>
              </a:lnSpc>
              <a:spcBef>
                <a:spcPts val="600"/>
              </a:spcBef>
              <a:defRPr sz="2000" b="0" i="0">
                <a:latin typeface="Segoe UI Light" charset="0"/>
                <a:ea typeface="Segoe UI Light" charset="0"/>
                <a:cs typeface="Segoe UI Light" charset="0"/>
              </a:defRPr>
            </a:lvl4pPr>
            <a:lvl5pPr>
              <a:lnSpc>
                <a:spcPct val="100000"/>
              </a:lnSpc>
              <a:spcBef>
                <a:spcPts val="600"/>
              </a:spcBef>
              <a:defRPr sz="2000" b="0" i="0">
                <a:latin typeface="Segoe UI Light" charset="0"/>
                <a:ea typeface="Segoe UI Light" charset="0"/>
                <a:cs typeface="Segoe UI Light" charset="0"/>
              </a:defRPr>
            </a:lvl5pPr>
          </a:lstStyle>
          <a:p>
            <a:pPr lvl="0"/>
            <a:r>
              <a:rPr lang="en-US"/>
              <a:t>Click to edit Master text styles</a:t>
            </a:r>
          </a:p>
        </p:txBody>
      </p:sp>
    </p:spTree>
    <p:extLst>
      <p:ext uri="{BB962C8B-B14F-4D97-AF65-F5344CB8AC3E}">
        <p14:creationId xmlns:p14="http://schemas.microsoft.com/office/powerpoint/2010/main" val="3595016677"/>
      </p:ext>
    </p:extLst>
  </p:cSld>
  <p:clrMapOvr>
    <a:masterClrMapping/>
  </p:clrMapOvr>
  <p:extLst mod="1">
    <p:ext uri="{DCECCB84-F9BA-43D5-87BE-67443E8EF086}">
      <p15:sldGuideLst xmlns:p15="http://schemas.microsoft.com/office/powerpoint/2012/main">
        <p15:guide id="1" orient="horz" pos="922">
          <p15:clr>
            <a:srgbClr val="FBAE40"/>
          </p15:clr>
        </p15:guide>
        <p15:guide id="2" pos="189">
          <p15:clr>
            <a:srgbClr val="FBAE40"/>
          </p15:clr>
        </p15:guide>
        <p15:guide id="3" pos="7491">
          <p15:clr>
            <a:srgbClr val="FBAE40"/>
          </p15:clr>
        </p15:guide>
        <p15:guide id="4" orient="horz" pos="3398">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590892542"/>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ecurity scenario">
    <p:spTree>
      <p:nvGrpSpPr>
        <p:cNvPr id="1" name=""/>
        <p:cNvGrpSpPr/>
        <p:nvPr/>
      </p:nvGrpSpPr>
      <p:grpSpPr>
        <a:xfrm>
          <a:off x="0" y="0"/>
          <a:ext cx="0" cy="0"/>
          <a:chOff x="0" y="0"/>
          <a:chExt cx="0" cy="0"/>
        </a:xfrm>
      </p:grpSpPr>
      <p:sp>
        <p:nvSpPr>
          <p:cNvPr id="4" name="Rectangle 3"/>
          <p:cNvSpPr/>
          <p:nvPr userDrawn="1"/>
        </p:nvSpPr>
        <p:spPr bwMode="auto">
          <a:xfrm>
            <a:off x="302150" y="221447"/>
            <a:ext cx="2170706" cy="78718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228600" rIns="274320" bIns="228600" numCol="1" spcCol="0" rtlCol="0" fromWordArt="0" anchor="t" anchorCtr="0" forceAA="0" compatLnSpc="1">
            <a:prstTxWarp prst="textNoShape">
              <a:avLst/>
            </a:prstTxWarp>
            <a:noAutofit/>
          </a:bodyPr>
          <a:lstStyle/>
          <a:p>
            <a:pPr algn="l" defTabSz="1371200"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p:txBody>
          <a:bodyPr/>
          <a:lstStyle>
            <a:lvl1pPr>
              <a:defRPr/>
            </a:lvl1pPr>
          </a:lstStyle>
          <a:p>
            <a:br>
              <a:rPr lang="en-US" dirty="0"/>
            </a:br>
            <a:r>
              <a:rPr lang="en-US" dirty="0"/>
              <a:t>        Click to edit Master title style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327657" y="477886"/>
            <a:ext cx="1286608" cy="274302"/>
          </a:xfrm>
          <a:prstGeom prst="rect">
            <a:avLst/>
          </a:prstGeom>
        </p:spPr>
      </p:pic>
    </p:spTree>
    <p:extLst>
      <p:ext uri="{BB962C8B-B14F-4D97-AF65-F5344CB8AC3E}">
        <p14:creationId xmlns:p14="http://schemas.microsoft.com/office/powerpoint/2010/main" val="3620353146"/>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Surface Scenario">
    <p:spTree>
      <p:nvGrpSpPr>
        <p:cNvPr id="1" name=""/>
        <p:cNvGrpSpPr/>
        <p:nvPr/>
      </p:nvGrpSpPr>
      <p:grpSpPr>
        <a:xfrm>
          <a:off x="0" y="0"/>
          <a:ext cx="0" cy="0"/>
          <a:chOff x="0" y="0"/>
          <a:chExt cx="0" cy="0"/>
        </a:xfrm>
      </p:grpSpPr>
      <p:sp>
        <p:nvSpPr>
          <p:cNvPr id="2" name="Rectangle 1"/>
          <p:cNvSpPr/>
          <p:nvPr userDrawn="1"/>
        </p:nvSpPr>
        <p:spPr bwMode="auto">
          <a:xfrm>
            <a:off x="254442" y="294198"/>
            <a:ext cx="2250219" cy="45799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228600" rIns="274320" bIns="228600" numCol="1" spcCol="0" rtlCol="0" fromWordArt="0" anchor="t" anchorCtr="0" forceAA="0" compatLnSpc="1">
            <a:prstTxWarp prst="textNoShape">
              <a:avLst/>
            </a:prstTxWarp>
            <a:noAutofit/>
          </a:bodyPr>
          <a:lstStyle/>
          <a:p>
            <a:pPr algn="l" defTabSz="1371200"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a:spLocks noGrp="1"/>
          </p:cNvSpPr>
          <p:nvPr>
            <p:ph type="title"/>
          </p:nvPr>
        </p:nvSpPr>
        <p:spPr>
          <a:xfrm>
            <a:off x="577874" y="415137"/>
            <a:ext cx="9638181" cy="443198"/>
          </a:xfrm>
          <a:prstGeom prst="rect">
            <a:avLst/>
          </a:prstGeom>
        </p:spPr>
        <p:txBody>
          <a:bodyPr wrap="square" lIns="0" tIns="0" rIns="0" bIns="0">
            <a:spAutoFit/>
          </a:bodyPr>
          <a:lstStyle>
            <a:lvl1pPr>
              <a:defRPr sz="3200" b="0" i="0" spc="0">
                <a:solidFill>
                  <a:schemeClr val="tx1"/>
                </a:solidFill>
                <a:latin typeface="Segoe UI Light" charset="0"/>
                <a:ea typeface="Segoe UI Light" charset="0"/>
                <a:cs typeface="Segoe UI Light" charset="0"/>
              </a:defRPr>
            </a:lvl1pPr>
          </a:lstStyle>
          <a:p>
            <a:r>
              <a:rPr lang="en-US" dirty="0"/>
              <a:t>Click to edit Master title style</a:t>
            </a:r>
          </a:p>
        </p:txBody>
      </p:sp>
      <p:sp>
        <p:nvSpPr>
          <p:cNvPr id="3" name="Picture Placeholder 2"/>
          <p:cNvSpPr>
            <a:spLocks noGrp="1"/>
          </p:cNvSpPr>
          <p:nvPr>
            <p:ph type="pic" sz="quarter" idx="11"/>
          </p:nvPr>
        </p:nvSpPr>
        <p:spPr>
          <a:xfrm>
            <a:off x="6064469" y="993036"/>
            <a:ext cx="5549796" cy="3816350"/>
          </a:xfrm>
          <a:prstGeom prst="rect">
            <a:avLst/>
          </a:prstGeom>
        </p:spPr>
        <p:txBody>
          <a:bodyPr/>
          <a:lstStyle>
            <a:lvl1pPr marL="0" indent="0">
              <a:buNone/>
              <a:defRPr sz="1800"/>
            </a:lvl1pPr>
          </a:lstStyle>
          <a:p>
            <a:endParaRPr lang="en-US" dirty="0"/>
          </a:p>
        </p:txBody>
      </p:sp>
      <p:sp>
        <p:nvSpPr>
          <p:cNvPr id="7" name="Text Placeholder 5"/>
          <p:cNvSpPr>
            <a:spLocks noGrp="1"/>
          </p:cNvSpPr>
          <p:nvPr>
            <p:ph type="body" sz="quarter" idx="12" hasCustomPrompt="1"/>
          </p:nvPr>
        </p:nvSpPr>
        <p:spPr>
          <a:xfrm>
            <a:off x="577873" y="5133236"/>
            <a:ext cx="4619488" cy="215444"/>
          </a:xfrm>
          <a:prstGeom prst="rect">
            <a:avLst/>
          </a:prstGeom>
        </p:spPr>
        <p:txBody>
          <a:bodyPr wrap="square" lIns="0" tIns="0" rIns="0" bIns="0" numCol="1" spcCol="360000">
            <a:spAutoFit/>
          </a:bodyPr>
          <a:lstStyle>
            <a:lvl1pPr marL="0" indent="0">
              <a:lnSpc>
                <a:spcPct val="100000"/>
              </a:lnSpc>
              <a:spcBef>
                <a:spcPts val="0"/>
              </a:spcBef>
              <a:spcAft>
                <a:spcPts val="588"/>
              </a:spcAft>
              <a:buNone/>
              <a:defRPr lang="en-US" sz="1400" b="1" kern="1200" spc="100" baseline="0" dirty="0">
                <a:solidFill>
                  <a:schemeClr val="tx2"/>
                </a:solidFill>
                <a:latin typeface="+mn-lt"/>
                <a:ea typeface="+mn-ea"/>
                <a:cs typeface="Segoe UI Semilight" panose="020B0402040204020203" pitchFamily="34" charset="0"/>
              </a:defRPr>
            </a:lvl1pPr>
            <a:lvl2pPr marL="0" indent="0">
              <a:lnSpc>
                <a:spcPct val="100000"/>
              </a:lnSpc>
              <a:spcBef>
                <a:spcPts val="0"/>
              </a:spcBef>
              <a:spcAft>
                <a:spcPts val="588"/>
              </a:spcAft>
              <a:buFontTx/>
              <a:buNone/>
              <a:defRPr sz="1400">
                <a:solidFill>
                  <a:schemeClr val="tx1"/>
                </a:solidFill>
                <a:latin typeface="+mj-lt"/>
              </a:defRPr>
            </a:lvl2pPr>
            <a:lvl3pPr marL="224097" indent="0">
              <a:lnSpc>
                <a:spcPct val="100000"/>
              </a:lnSpc>
              <a:spcBef>
                <a:spcPts val="0"/>
              </a:spcBef>
              <a:spcAft>
                <a:spcPts val="588"/>
              </a:spcAft>
              <a:buNone/>
              <a:defRPr sz="1400">
                <a:solidFill>
                  <a:schemeClr val="tx1"/>
                </a:solidFill>
                <a:latin typeface="+mj-lt"/>
              </a:defRPr>
            </a:lvl3pPr>
            <a:lvl4pPr marL="448193" indent="0">
              <a:lnSpc>
                <a:spcPct val="100000"/>
              </a:lnSpc>
              <a:spcBef>
                <a:spcPts val="0"/>
              </a:spcBef>
              <a:spcAft>
                <a:spcPts val="588"/>
              </a:spcAft>
              <a:buNone/>
              <a:defRPr sz="1400">
                <a:solidFill>
                  <a:schemeClr val="tx1"/>
                </a:solidFill>
                <a:latin typeface="+mj-lt"/>
              </a:defRPr>
            </a:lvl4pPr>
            <a:lvl5pPr marL="672290" indent="0">
              <a:lnSpc>
                <a:spcPct val="100000"/>
              </a:lnSpc>
              <a:spcBef>
                <a:spcPts val="0"/>
              </a:spcBef>
              <a:spcAft>
                <a:spcPts val="588"/>
              </a:spcAft>
              <a:buNone/>
              <a:defRPr sz="1400">
                <a:solidFill>
                  <a:schemeClr val="tx1"/>
                </a:solidFill>
                <a:latin typeface="+mj-lt"/>
              </a:defRPr>
            </a:lvl5pPr>
          </a:lstStyle>
          <a:p>
            <a:r>
              <a:rPr lang="en-US" dirty="0"/>
              <a:t>KEY ACCESSORIES </a:t>
            </a:r>
          </a:p>
        </p:txBody>
      </p:sp>
      <p:sp>
        <p:nvSpPr>
          <p:cNvPr id="11" name="Text Placeholder 5"/>
          <p:cNvSpPr>
            <a:spLocks noGrp="1"/>
          </p:cNvSpPr>
          <p:nvPr>
            <p:ph type="body" sz="quarter" idx="13" hasCustomPrompt="1"/>
          </p:nvPr>
        </p:nvSpPr>
        <p:spPr>
          <a:xfrm>
            <a:off x="1302088" y="5541403"/>
            <a:ext cx="1727617" cy="553998"/>
          </a:xfrm>
          <a:prstGeom prst="rect">
            <a:avLst/>
          </a:prstGeom>
        </p:spPr>
        <p:txBody>
          <a:bodyPr wrap="square" lIns="0" tIns="0" rIns="0" bIns="0" numCol="1" spcCol="360000">
            <a:spAutoFit/>
          </a:bodyPr>
          <a:lstStyle>
            <a:lvl1pPr marL="0" indent="0">
              <a:lnSpc>
                <a:spcPct val="100000"/>
              </a:lnSpc>
              <a:spcBef>
                <a:spcPts val="0"/>
              </a:spcBef>
              <a:spcAft>
                <a:spcPts val="588"/>
              </a:spcAft>
              <a:buNone/>
              <a:defRPr sz="1050" b="1">
                <a:solidFill>
                  <a:schemeClr val="tx1"/>
                </a:solidFill>
                <a:latin typeface="+mn-lt"/>
              </a:defRPr>
            </a:lvl1pPr>
            <a:lvl2pPr marL="0" indent="0">
              <a:lnSpc>
                <a:spcPct val="100000"/>
              </a:lnSpc>
              <a:spcBef>
                <a:spcPts val="0"/>
              </a:spcBef>
              <a:spcAft>
                <a:spcPts val="588"/>
              </a:spcAft>
              <a:buFontTx/>
              <a:buNone/>
              <a:defRPr sz="900">
                <a:solidFill>
                  <a:schemeClr val="tx1"/>
                </a:solidFill>
                <a:latin typeface="+mj-lt"/>
              </a:defRPr>
            </a:lvl2pPr>
            <a:lvl3pPr marL="224097" indent="0">
              <a:lnSpc>
                <a:spcPct val="100000"/>
              </a:lnSpc>
              <a:spcBef>
                <a:spcPts val="0"/>
              </a:spcBef>
              <a:spcAft>
                <a:spcPts val="588"/>
              </a:spcAft>
              <a:buNone/>
              <a:defRPr sz="1200">
                <a:solidFill>
                  <a:schemeClr val="tx1"/>
                </a:solidFill>
                <a:latin typeface="+mj-lt"/>
              </a:defRPr>
            </a:lvl3pPr>
            <a:lvl4pPr marL="448193" indent="0">
              <a:lnSpc>
                <a:spcPct val="100000"/>
              </a:lnSpc>
              <a:spcBef>
                <a:spcPts val="0"/>
              </a:spcBef>
              <a:spcAft>
                <a:spcPts val="588"/>
              </a:spcAft>
              <a:buNone/>
              <a:defRPr sz="1200">
                <a:solidFill>
                  <a:schemeClr val="tx1"/>
                </a:solidFill>
                <a:latin typeface="+mj-lt"/>
              </a:defRPr>
            </a:lvl4pPr>
            <a:lvl5pPr marL="672290" indent="0">
              <a:lnSpc>
                <a:spcPct val="100000"/>
              </a:lnSpc>
              <a:spcBef>
                <a:spcPts val="0"/>
              </a:spcBef>
              <a:spcAft>
                <a:spcPts val="588"/>
              </a:spcAft>
              <a:buNone/>
              <a:defRPr sz="1200">
                <a:solidFill>
                  <a:schemeClr val="tx1"/>
                </a:solidFill>
                <a:latin typeface="+mj-lt"/>
              </a:defRPr>
            </a:lvl5pPr>
          </a:lstStyle>
          <a:p>
            <a:pPr lvl="0"/>
            <a:r>
              <a:rPr lang="en-US" dirty="0"/>
              <a:t>Click to edit Master text styles</a:t>
            </a:r>
          </a:p>
          <a:p>
            <a:pPr lvl="1"/>
            <a:r>
              <a:rPr lang="en-US" dirty="0"/>
              <a:t>Second level of text</a:t>
            </a:r>
          </a:p>
        </p:txBody>
      </p:sp>
      <p:sp>
        <p:nvSpPr>
          <p:cNvPr id="12" name="Text Placeholder 5"/>
          <p:cNvSpPr>
            <a:spLocks noGrp="1"/>
          </p:cNvSpPr>
          <p:nvPr>
            <p:ph type="body" sz="quarter" idx="14" hasCustomPrompt="1"/>
          </p:nvPr>
        </p:nvSpPr>
        <p:spPr>
          <a:xfrm>
            <a:off x="3479676" y="5541403"/>
            <a:ext cx="1727617" cy="553998"/>
          </a:xfrm>
          <a:prstGeom prst="rect">
            <a:avLst/>
          </a:prstGeom>
        </p:spPr>
        <p:txBody>
          <a:bodyPr wrap="square" lIns="0" tIns="0" rIns="0" bIns="0" numCol="1" spcCol="360000">
            <a:spAutoFit/>
          </a:bodyPr>
          <a:lstStyle>
            <a:lvl1pPr marL="0" indent="0">
              <a:lnSpc>
                <a:spcPct val="100000"/>
              </a:lnSpc>
              <a:spcBef>
                <a:spcPts val="0"/>
              </a:spcBef>
              <a:spcAft>
                <a:spcPts val="588"/>
              </a:spcAft>
              <a:buNone/>
              <a:defRPr sz="1050" b="1">
                <a:solidFill>
                  <a:schemeClr val="tx1"/>
                </a:solidFill>
                <a:latin typeface="+mn-lt"/>
              </a:defRPr>
            </a:lvl1pPr>
            <a:lvl2pPr marL="0" indent="0">
              <a:lnSpc>
                <a:spcPct val="100000"/>
              </a:lnSpc>
              <a:spcBef>
                <a:spcPts val="0"/>
              </a:spcBef>
              <a:spcAft>
                <a:spcPts val="588"/>
              </a:spcAft>
              <a:buFontTx/>
              <a:buNone/>
              <a:defRPr sz="900">
                <a:solidFill>
                  <a:schemeClr val="tx1"/>
                </a:solidFill>
                <a:latin typeface="+mj-lt"/>
              </a:defRPr>
            </a:lvl2pPr>
            <a:lvl3pPr marL="224097" indent="0">
              <a:lnSpc>
                <a:spcPct val="100000"/>
              </a:lnSpc>
              <a:spcBef>
                <a:spcPts val="0"/>
              </a:spcBef>
              <a:spcAft>
                <a:spcPts val="588"/>
              </a:spcAft>
              <a:buNone/>
              <a:defRPr sz="1200">
                <a:solidFill>
                  <a:schemeClr val="tx1"/>
                </a:solidFill>
                <a:latin typeface="+mj-lt"/>
              </a:defRPr>
            </a:lvl3pPr>
            <a:lvl4pPr marL="448193" indent="0">
              <a:lnSpc>
                <a:spcPct val="100000"/>
              </a:lnSpc>
              <a:spcBef>
                <a:spcPts val="0"/>
              </a:spcBef>
              <a:spcAft>
                <a:spcPts val="588"/>
              </a:spcAft>
              <a:buNone/>
              <a:defRPr sz="1200">
                <a:solidFill>
                  <a:schemeClr val="tx1"/>
                </a:solidFill>
                <a:latin typeface="+mj-lt"/>
              </a:defRPr>
            </a:lvl4pPr>
            <a:lvl5pPr marL="672290" indent="0">
              <a:lnSpc>
                <a:spcPct val="100000"/>
              </a:lnSpc>
              <a:spcBef>
                <a:spcPts val="0"/>
              </a:spcBef>
              <a:spcAft>
                <a:spcPts val="588"/>
              </a:spcAft>
              <a:buNone/>
              <a:defRPr sz="1200">
                <a:solidFill>
                  <a:schemeClr val="tx1"/>
                </a:solidFill>
                <a:latin typeface="+mj-lt"/>
              </a:defRPr>
            </a:lvl5pPr>
          </a:lstStyle>
          <a:p>
            <a:pPr lvl="0"/>
            <a:r>
              <a:rPr lang="en-US" dirty="0"/>
              <a:t>Click to edit Master text styles</a:t>
            </a:r>
          </a:p>
          <a:p>
            <a:pPr lvl="1"/>
            <a:r>
              <a:rPr lang="en-US" dirty="0"/>
              <a:t>Second level</a:t>
            </a:r>
          </a:p>
        </p:txBody>
      </p:sp>
      <p:sp>
        <p:nvSpPr>
          <p:cNvPr id="13" name="Text Placeholder 5"/>
          <p:cNvSpPr>
            <a:spLocks noGrp="1"/>
          </p:cNvSpPr>
          <p:nvPr>
            <p:ph type="body" sz="quarter" idx="15" hasCustomPrompt="1"/>
          </p:nvPr>
        </p:nvSpPr>
        <p:spPr>
          <a:xfrm>
            <a:off x="5657264" y="5541403"/>
            <a:ext cx="1727617" cy="553998"/>
          </a:xfrm>
          <a:prstGeom prst="rect">
            <a:avLst/>
          </a:prstGeom>
        </p:spPr>
        <p:txBody>
          <a:bodyPr wrap="square" lIns="0" tIns="0" rIns="0" bIns="0" numCol="1" spcCol="360000">
            <a:spAutoFit/>
          </a:bodyPr>
          <a:lstStyle>
            <a:lvl1pPr marL="0" indent="0">
              <a:lnSpc>
                <a:spcPct val="100000"/>
              </a:lnSpc>
              <a:spcBef>
                <a:spcPts val="0"/>
              </a:spcBef>
              <a:spcAft>
                <a:spcPts val="588"/>
              </a:spcAft>
              <a:buNone/>
              <a:defRPr sz="1050" b="1">
                <a:solidFill>
                  <a:schemeClr val="tx1"/>
                </a:solidFill>
                <a:latin typeface="+mn-lt"/>
              </a:defRPr>
            </a:lvl1pPr>
            <a:lvl2pPr marL="0" indent="0">
              <a:lnSpc>
                <a:spcPct val="100000"/>
              </a:lnSpc>
              <a:spcBef>
                <a:spcPts val="0"/>
              </a:spcBef>
              <a:spcAft>
                <a:spcPts val="588"/>
              </a:spcAft>
              <a:buFontTx/>
              <a:buNone/>
              <a:defRPr sz="900">
                <a:solidFill>
                  <a:schemeClr val="tx1"/>
                </a:solidFill>
                <a:latin typeface="+mj-lt"/>
              </a:defRPr>
            </a:lvl2pPr>
            <a:lvl3pPr marL="224097" indent="0">
              <a:lnSpc>
                <a:spcPct val="100000"/>
              </a:lnSpc>
              <a:spcBef>
                <a:spcPts val="0"/>
              </a:spcBef>
              <a:spcAft>
                <a:spcPts val="588"/>
              </a:spcAft>
              <a:buNone/>
              <a:defRPr sz="1200">
                <a:solidFill>
                  <a:schemeClr val="tx1"/>
                </a:solidFill>
                <a:latin typeface="+mj-lt"/>
              </a:defRPr>
            </a:lvl3pPr>
            <a:lvl4pPr marL="448193" indent="0">
              <a:lnSpc>
                <a:spcPct val="100000"/>
              </a:lnSpc>
              <a:spcBef>
                <a:spcPts val="0"/>
              </a:spcBef>
              <a:spcAft>
                <a:spcPts val="588"/>
              </a:spcAft>
              <a:buNone/>
              <a:defRPr sz="1200">
                <a:solidFill>
                  <a:schemeClr val="tx1"/>
                </a:solidFill>
                <a:latin typeface="+mj-lt"/>
              </a:defRPr>
            </a:lvl4pPr>
            <a:lvl5pPr marL="672290" indent="0">
              <a:lnSpc>
                <a:spcPct val="100000"/>
              </a:lnSpc>
              <a:spcBef>
                <a:spcPts val="0"/>
              </a:spcBef>
              <a:spcAft>
                <a:spcPts val="588"/>
              </a:spcAft>
              <a:buNone/>
              <a:defRPr sz="1200">
                <a:solidFill>
                  <a:schemeClr val="tx1"/>
                </a:solidFill>
                <a:latin typeface="+mj-lt"/>
              </a:defRPr>
            </a:lvl5pPr>
          </a:lstStyle>
          <a:p>
            <a:pPr lvl="0"/>
            <a:r>
              <a:rPr lang="en-US" dirty="0"/>
              <a:t>Click to edit Master text styles</a:t>
            </a:r>
          </a:p>
          <a:p>
            <a:pPr lvl="1"/>
            <a:r>
              <a:rPr lang="en-US" dirty="0"/>
              <a:t>Second level</a:t>
            </a:r>
          </a:p>
        </p:txBody>
      </p:sp>
      <p:sp>
        <p:nvSpPr>
          <p:cNvPr id="14" name="Text Placeholder 5"/>
          <p:cNvSpPr>
            <a:spLocks noGrp="1"/>
          </p:cNvSpPr>
          <p:nvPr>
            <p:ph type="body" sz="quarter" idx="16" hasCustomPrompt="1"/>
          </p:nvPr>
        </p:nvSpPr>
        <p:spPr>
          <a:xfrm>
            <a:off x="7834852" y="5541403"/>
            <a:ext cx="1727617" cy="553998"/>
          </a:xfrm>
          <a:prstGeom prst="rect">
            <a:avLst/>
          </a:prstGeom>
        </p:spPr>
        <p:txBody>
          <a:bodyPr wrap="square" lIns="0" tIns="0" rIns="0" bIns="0" numCol="1" spcCol="360000">
            <a:spAutoFit/>
          </a:bodyPr>
          <a:lstStyle>
            <a:lvl1pPr marL="0" indent="0">
              <a:lnSpc>
                <a:spcPct val="100000"/>
              </a:lnSpc>
              <a:spcBef>
                <a:spcPts val="0"/>
              </a:spcBef>
              <a:spcAft>
                <a:spcPts val="588"/>
              </a:spcAft>
              <a:buNone/>
              <a:defRPr sz="1050" b="1">
                <a:solidFill>
                  <a:schemeClr val="tx1"/>
                </a:solidFill>
                <a:latin typeface="+mn-lt"/>
              </a:defRPr>
            </a:lvl1pPr>
            <a:lvl2pPr marL="0" indent="0">
              <a:lnSpc>
                <a:spcPct val="100000"/>
              </a:lnSpc>
              <a:spcBef>
                <a:spcPts val="0"/>
              </a:spcBef>
              <a:spcAft>
                <a:spcPts val="588"/>
              </a:spcAft>
              <a:buFontTx/>
              <a:buNone/>
              <a:defRPr sz="900">
                <a:solidFill>
                  <a:schemeClr val="tx1"/>
                </a:solidFill>
                <a:latin typeface="+mj-lt"/>
              </a:defRPr>
            </a:lvl2pPr>
            <a:lvl3pPr marL="224097" indent="0">
              <a:lnSpc>
                <a:spcPct val="100000"/>
              </a:lnSpc>
              <a:spcBef>
                <a:spcPts val="0"/>
              </a:spcBef>
              <a:spcAft>
                <a:spcPts val="588"/>
              </a:spcAft>
              <a:buNone/>
              <a:defRPr sz="1200">
                <a:solidFill>
                  <a:schemeClr val="tx1"/>
                </a:solidFill>
                <a:latin typeface="+mj-lt"/>
              </a:defRPr>
            </a:lvl3pPr>
            <a:lvl4pPr marL="448193" indent="0">
              <a:lnSpc>
                <a:spcPct val="100000"/>
              </a:lnSpc>
              <a:spcBef>
                <a:spcPts val="0"/>
              </a:spcBef>
              <a:spcAft>
                <a:spcPts val="588"/>
              </a:spcAft>
              <a:buNone/>
              <a:defRPr sz="1200">
                <a:solidFill>
                  <a:schemeClr val="tx1"/>
                </a:solidFill>
                <a:latin typeface="+mj-lt"/>
              </a:defRPr>
            </a:lvl4pPr>
            <a:lvl5pPr marL="672290" indent="0">
              <a:lnSpc>
                <a:spcPct val="100000"/>
              </a:lnSpc>
              <a:spcBef>
                <a:spcPts val="0"/>
              </a:spcBef>
              <a:spcAft>
                <a:spcPts val="588"/>
              </a:spcAft>
              <a:buNone/>
              <a:defRPr sz="1200">
                <a:solidFill>
                  <a:schemeClr val="tx1"/>
                </a:solidFill>
                <a:latin typeface="+mj-lt"/>
              </a:defRPr>
            </a:lvl5pPr>
          </a:lstStyle>
          <a:p>
            <a:pPr lvl="0"/>
            <a:r>
              <a:rPr lang="en-US" dirty="0"/>
              <a:t>Click to edit Master text styles</a:t>
            </a:r>
          </a:p>
          <a:p>
            <a:pPr lvl="1"/>
            <a:r>
              <a:rPr lang="en-US" dirty="0"/>
              <a:t>Second level</a:t>
            </a:r>
          </a:p>
        </p:txBody>
      </p:sp>
      <p:sp>
        <p:nvSpPr>
          <p:cNvPr id="19" name="Text Placeholder 18"/>
          <p:cNvSpPr>
            <a:spLocks noGrp="1"/>
          </p:cNvSpPr>
          <p:nvPr>
            <p:ph type="body" sz="quarter" idx="17" hasCustomPrompt="1"/>
          </p:nvPr>
        </p:nvSpPr>
        <p:spPr>
          <a:xfrm>
            <a:off x="577735" y="993036"/>
            <a:ext cx="5348968" cy="3816350"/>
          </a:xfrm>
          <a:prstGeom prst="rect">
            <a:avLst/>
          </a:prstGeom>
        </p:spPr>
        <p:txBody>
          <a:bodyPr lIns="0"/>
          <a:lstStyle>
            <a:lvl1pPr marL="0" marR="0" indent="0" algn="l" defTabSz="914374" rtl="0" eaLnBrk="1" fontAlgn="auto" latinLnBrk="0" hangingPunct="1">
              <a:lnSpc>
                <a:spcPct val="90000"/>
              </a:lnSpc>
              <a:spcBef>
                <a:spcPts val="0"/>
              </a:spcBef>
              <a:spcAft>
                <a:spcPts val="400"/>
              </a:spcAft>
              <a:buClrTx/>
              <a:buSzPct val="90000"/>
              <a:buFont typeface="Arial" pitchFamily="34" charset="0"/>
              <a:buNone/>
              <a:tabLst/>
              <a:defRPr lang="en-US" sz="1400" b="1" kern="1200" spc="100" baseline="0" dirty="0" smtClean="0">
                <a:solidFill>
                  <a:schemeClr val="tx2"/>
                </a:solidFill>
                <a:latin typeface="+mn-lt"/>
                <a:ea typeface="+mn-ea"/>
                <a:cs typeface="Segoe UI Semilight" panose="020B0402040204020203" pitchFamily="34" charset="0"/>
              </a:defRPr>
            </a:lvl1pPr>
            <a:lvl2pPr marL="91440" marR="0" indent="0" algn="l" defTabSz="914374" rtl="0" eaLnBrk="1" fontAlgn="auto" latinLnBrk="0" hangingPunct="1">
              <a:lnSpc>
                <a:spcPct val="90000"/>
              </a:lnSpc>
              <a:spcBef>
                <a:spcPts val="0"/>
              </a:spcBef>
              <a:spcAft>
                <a:spcPts val="400"/>
              </a:spcAft>
              <a:buClrTx/>
              <a:buSzPct val="90000"/>
              <a:buFont typeface="Arial" panose="020B0604020202020204" pitchFamily="34" charset="0"/>
              <a:buNone/>
              <a:tabLst/>
              <a:defRPr sz="1100">
                <a:latin typeface="+mj-lt"/>
              </a:defRPr>
            </a:lvl2pPr>
          </a:lstStyle>
          <a:p>
            <a:pPr>
              <a:spcAft>
                <a:spcPts val="1200"/>
              </a:spcAft>
            </a:pPr>
            <a:r>
              <a:rPr lang="en-US" dirty="0"/>
              <a:t>BENEFITS</a:t>
            </a:r>
          </a:p>
          <a:p>
            <a:pPr marL="0" marR="0" lvl="0" indent="0" algn="l" defTabSz="914374" rtl="0" eaLnBrk="1" fontAlgn="auto" latinLnBrk="0" hangingPunct="1">
              <a:lnSpc>
                <a:spcPct val="90000"/>
              </a:lnSpc>
              <a:spcBef>
                <a:spcPts val="0"/>
              </a:spcBef>
              <a:spcAft>
                <a:spcPts val="400"/>
              </a:spcAft>
              <a:buClrTx/>
              <a:buSzPct val="90000"/>
              <a:buFont typeface="Arial" pitchFamily="34" charset="0"/>
              <a:buNone/>
              <a:tabLst/>
              <a:defRPr/>
            </a:pPr>
            <a:r>
              <a:rPr kumimoji="0" lang="en-US" sz="1100" b="1" i="0" u="none" strike="noStrike" kern="1200" cap="none" spc="0" normalizeH="0" baseline="0" noProof="0" dirty="0">
                <a:ln>
                  <a:noFill/>
                </a:ln>
                <a:solidFill>
                  <a:srgbClr val="0078D7"/>
                </a:solidFill>
                <a:effectLst/>
                <a:uLnTx/>
                <a:uFillTx/>
                <a:latin typeface="+mn-lt"/>
                <a:ea typeface="Segoe UI Semilight" charset="0"/>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0" marR="0" lvl="1" indent="0" algn="l" defTabSz="896386" rtl="0" eaLnBrk="1" fontAlgn="auto" latinLnBrk="0" hangingPunct="1">
              <a:lnSpc>
                <a:spcPct val="90000"/>
              </a:lnSpc>
              <a:spcBef>
                <a:spcPts val="0"/>
              </a:spcBef>
              <a:spcAft>
                <a:spcPts val="400"/>
              </a:spcAft>
              <a:buClrTx/>
              <a:buSzPct val="90000"/>
              <a:buFont typeface="Arial" pitchFamily="34" charset="0"/>
              <a:buNone/>
              <a:tabLst/>
              <a:defRPr/>
            </a:pPr>
            <a:r>
              <a:rPr kumimoji="0" lang="en-US" sz="1100" b="1" i="0" u="none" strike="noStrike" kern="1200" cap="none" spc="0" normalizeH="0" baseline="0" noProof="0" dirty="0">
                <a:ln>
                  <a:noFill/>
                </a:ln>
                <a:solidFill>
                  <a:srgbClr val="0078D7"/>
                </a:solidFill>
                <a:effectLst/>
                <a:uLnTx/>
                <a:uFillTx/>
                <a:latin typeface="Segoe UI"/>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0" marR="0" lvl="1" indent="0" algn="l" defTabSz="896386" rtl="0" eaLnBrk="1" fontAlgn="auto" latinLnBrk="0" hangingPunct="1">
              <a:lnSpc>
                <a:spcPct val="90000"/>
              </a:lnSpc>
              <a:spcBef>
                <a:spcPts val="0"/>
              </a:spcBef>
              <a:spcAft>
                <a:spcPts val="400"/>
              </a:spcAft>
              <a:buClrTx/>
              <a:buSzPct val="90000"/>
              <a:buFont typeface="Arial" pitchFamily="34" charset="0"/>
              <a:buNone/>
              <a:tabLst/>
              <a:defRPr/>
            </a:pPr>
            <a:r>
              <a:rPr kumimoji="0" lang="en-US" sz="1100" b="1" i="0" u="none" strike="noStrike" kern="1200" cap="none" spc="0" normalizeH="0" baseline="0" noProof="0" dirty="0">
                <a:ln>
                  <a:noFill/>
                </a:ln>
                <a:solidFill>
                  <a:srgbClr val="0078D7"/>
                </a:solidFill>
                <a:effectLst/>
                <a:uLnTx/>
                <a:uFillTx/>
                <a:latin typeface="Segoe UI"/>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0" marR="0" lvl="0" indent="0" algn="l" defTabSz="914374" rtl="0" eaLnBrk="1" fontAlgn="auto" latinLnBrk="0" hangingPunct="1">
              <a:lnSpc>
                <a:spcPct val="90000"/>
              </a:lnSpc>
              <a:spcBef>
                <a:spcPts val="0"/>
              </a:spcBef>
              <a:spcAft>
                <a:spcPts val="400"/>
              </a:spcAft>
              <a:buClrTx/>
              <a:buSzPct val="90000"/>
              <a:buFont typeface="Arial" pitchFamily="34" charset="0"/>
              <a:buNone/>
              <a:tabLst/>
              <a:defRPr/>
            </a:pPr>
            <a:r>
              <a:rPr kumimoji="0" lang="en-US" sz="1100" b="1" i="0" u="none" strike="noStrike" kern="1200" cap="none" spc="0" normalizeH="0" baseline="0" noProof="0" dirty="0">
                <a:ln>
                  <a:noFill/>
                </a:ln>
                <a:solidFill>
                  <a:srgbClr val="0078D7"/>
                </a:solidFill>
                <a:effectLst/>
                <a:uLnTx/>
                <a:uFillTx/>
                <a:latin typeface="+mn-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endParaRPr lang="en-US" dirty="0"/>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327657" y="477886"/>
            <a:ext cx="1286608" cy="274302"/>
          </a:xfrm>
          <a:prstGeom prst="rect">
            <a:avLst/>
          </a:prstGeom>
        </p:spPr>
      </p:pic>
      <p:sp>
        <p:nvSpPr>
          <p:cNvPr id="21" name="Text Placeholder 5"/>
          <p:cNvSpPr>
            <a:spLocks noGrp="1"/>
          </p:cNvSpPr>
          <p:nvPr>
            <p:ph type="body" sz="quarter" idx="18" hasCustomPrompt="1"/>
          </p:nvPr>
        </p:nvSpPr>
        <p:spPr>
          <a:xfrm>
            <a:off x="10012438" y="5541403"/>
            <a:ext cx="1727617" cy="553998"/>
          </a:xfrm>
          <a:prstGeom prst="rect">
            <a:avLst/>
          </a:prstGeom>
        </p:spPr>
        <p:txBody>
          <a:bodyPr wrap="square" lIns="0" tIns="0" rIns="0" bIns="0" numCol="1" spcCol="360000">
            <a:spAutoFit/>
          </a:bodyPr>
          <a:lstStyle>
            <a:lvl1pPr marL="0" indent="0">
              <a:lnSpc>
                <a:spcPct val="100000"/>
              </a:lnSpc>
              <a:spcBef>
                <a:spcPts val="0"/>
              </a:spcBef>
              <a:spcAft>
                <a:spcPts val="588"/>
              </a:spcAft>
              <a:buNone/>
              <a:defRPr sz="1050" b="1">
                <a:solidFill>
                  <a:schemeClr val="tx1"/>
                </a:solidFill>
                <a:latin typeface="+mn-lt"/>
              </a:defRPr>
            </a:lvl1pPr>
            <a:lvl2pPr marL="0" indent="0">
              <a:lnSpc>
                <a:spcPct val="100000"/>
              </a:lnSpc>
              <a:spcBef>
                <a:spcPts val="0"/>
              </a:spcBef>
              <a:spcAft>
                <a:spcPts val="588"/>
              </a:spcAft>
              <a:buFontTx/>
              <a:buNone/>
              <a:defRPr sz="900">
                <a:solidFill>
                  <a:schemeClr val="tx1"/>
                </a:solidFill>
                <a:latin typeface="+mj-lt"/>
              </a:defRPr>
            </a:lvl2pPr>
            <a:lvl3pPr marL="224097" indent="0">
              <a:lnSpc>
                <a:spcPct val="100000"/>
              </a:lnSpc>
              <a:spcBef>
                <a:spcPts val="0"/>
              </a:spcBef>
              <a:spcAft>
                <a:spcPts val="588"/>
              </a:spcAft>
              <a:buNone/>
              <a:defRPr sz="1200">
                <a:solidFill>
                  <a:schemeClr val="tx1"/>
                </a:solidFill>
                <a:latin typeface="+mj-lt"/>
              </a:defRPr>
            </a:lvl3pPr>
            <a:lvl4pPr marL="448193" indent="0">
              <a:lnSpc>
                <a:spcPct val="100000"/>
              </a:lnSpc>
              <a:spcBef>
                <a:spcPts val="0"/>
              </a:spcBef>
              <a:spcAft>
                <a:spcPts val="588"/>
              </a:spcAft>
              <a:buNone/>
              <a:defRPr sz="1200">
                <a:solidFill>
                  <a:schemeClr val="tx1"/>
                </a:solidFill>
                <a:latin typeface="+mj-lt"/>
              </a:defRPr>
            </a:lvl4pPr>
            <a:lvl5pPr marL="672290" indent="0">
              <a:lnSpc>
                <a:spcPct val="100000"/>
              </a:lnSpc>
              <a:spcBef>
                <a:spcPts val="0"/>
              </a:spcBef>
              <a:spcAft>
                <a:spcPts val="588"/>
              </a:spcAft>
              <a:buNone/>
              <a:defRPr sz="1200">
                <a:solidFill>
                  <a:schemeClr val="tx1"/>
                </a:solidFill>
                <a:latin typeface="+mj-lt"/>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147445875"/>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itle Slide 1">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
        <p:nvSpPr>
          <p:cNvPr id="5" name="Text Placeholder 4"/>
          <p:cNvSpPr>
            <a:spLocks noGrp="1"/>
          </p:cNvSpPr>
          <p:nvPr>
            <p:ph type="body" sz="quarter" idx="12" hasCustomPrompt="1"/>
          </p:nvPr>
        </p:nvSpPr>
        <p:spPr>
          <a:xfrm>
            <a:off x="406567"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spTree>
    <p:extLst>
      <p:ext uri="{BB962C8B-B14F-4D97-AF65-F5344CB8AC3E}">
        <p14:creationId xmlns:p14="http://schemas.microsoft.com/office/powerpoint/2010/main" val="102698901"/>
      </p:ext>
    </p:extLst>
  </p:cSld>
  <p:clrMapOvr>
    <a:masterClrMapping/>
  </p:clrMapOvr>
  <p:extLst mod="1">
    <p:ext uri="{DCECCB84-F9BA-43D5-87BE-67443E8EF086}">
      <p15:sldGuideLst xmlns:p15="http://schemas.microsoft.com/office/powerpoint/2012/main">
        <p15:guide id="1" orient="horz" pos="2166">
          <p15:clr>
            <a:srgbClr val="FBAE40"/>
          </p15:clr>
        </p15:guide>
        <p15:guide id="2" pos="295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itle Slide 2">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3518" y="101600"/>
            <a:ext cx="6595872" cy="6638544"/>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
        <p:nvSpPr>
          <p:cNvPr id="5" name="Text Placeholder 4"/>
          <p:cNvSpPr>
            <a:spLocks noGrp="1"/>
          </p:cNvSpPr>
          <p:nvPr>
            <p:ph type="body" sz="quarter" idx="12" hasCustomPrompt="1"/>
          </p:nvPr>
        </p:nvSpPr>
        <p:spPr>
          <a:xfrm>
            <a:off x="406567" y="3733502"/>
            <a:ext cx="4281322"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spTree>
    <p:extLst>
      <p:ext uri="{BB962C8B-B14F-4D97-AF65-F5344CB8AC3E}">
        <p14:creationId xmlns:p14="http://schemas.microsoft.com/office/powerpoint/2010/main" val="826132883"/>
      </p:ext>
    </p:extLst>
  </p:cSld>
  <p:clrMapOvr>
    <a:masterClrMapping/>
  </p:clrMapOvr>
  <p:extLst mod="1">
    <p:ext uri="{DCECCB84-F9BA-43D5-87BE-67443E8EF086}">
      <p15:sldGuideLst xmlns:p15="http://schemas.microsoft.com/office/powerpoint/2012/main">
        <p15:guide id="1" orient="horz" pos="2166">
          <p15:clr>
            <a:srgbClr val="FBAE40"/>
          </p15:clr>
        </p15:guide>
        <p15:guide id="2" pos="2953">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Gradient Background + Grey Caption">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308799" y="1390755"/>
            <a:ext cx="3880800" cy="1565999"/>
          </a:xfrm>
          <a:prstGeom prst="rect">
            <a:avLst/>
          </a:prstGeom>
        </p:spPr>
        <p:txBody>
          <a:bodyPr>
            <a:normAutofit/>
          </a:bodyPr>
          <a:lstStyle>
            <a:lvl1pPr>
              <a:defRPr sz="3200" b="0" i="0">
                <a:solidFill>
                  <a:schemeClr val="tx1"/>
                </a:solidFill>
                <a:latin typeface="Segoe UI Light" charset="0"/>
                <a:ea typeface="Segoe UI Light" charset="0"/>
                <a:cs typeface="Segoe UI Light" charset="0"/>
              </a:defRPr>
            </a:lvl1pPr>
            <a:lvl2pPr>
              <a:defRPr sz="2000" b="0" i="0">
                <a:solidFill>
                  <a:schemeClr val="bg1"/>
                </a:solidFill>
                <a:latin typeface="Segoe UI Light" charset="0"/>
                <a:ea typeface="Segoe UI Light" charset="0"/>
                <a:cs typeface="Segoe UI Light" charset="0"/>
              </a:defRPr>
            </a:lvl2pPr>
            <a:lvl3pPr>
              <a:defRPr sz="2000" b="0" i="0">
                <a:solidFill>
                  <a:schemeClr val="bg1"/>
                </a:solidFill>
                <a:latin typeface="Segoe UI Light" charset="0"/>
                <a:ea typeface="Segoe UI Light" charset="0"/>
                <a:cs typeface="Segoe UI Light" charset="0"/>
              </a:defRPr>
            </a:lvl3pPr>
            <a:lvl4pPr>
              <a:defRPr sz="2000" b="0" i="0">
                <a:solidFill>
                  <a:schemeClr val="bg1"/>
                </a:solidFill>
                <a:latin typeface="Segoe UI Light" charset="0"/>
                <a:ea typeface="Segoe UI Light" charset="0"/>
                <a:cs typeface="Segoe UI Light" charset="0"/>
              </a:defRPr>
            </a:lvl4pPr>
            <a:lvl5pPr>
              <a:defRPr sz="2000" b="0" i="0">
                <a:solidFill>
                  <a:schemeClr val="bg1"/>
                </a:solidFill>
                <a:latin typeface="Segoe UI Light" charset="0"/>
                <a:ea typeface="Segoe UI Light" charset="0"/>
                <a:cs typeface="Segoe UI Light" charset="0"/>
              </a:defRPr>
            </a:lvl5pPr>
          </a:lstStyle>
          <a:p>
            <a:pPr lvl="0"/>
            <a:r>
              <a:rPr lang="en-US"/>
              <a:t>Click to edit Master text styles</a:t>
            </a:r>
          </a:p>
        </p:txBody>
      </p:sp>
    </p:spTree>
    <p:extLst>
      <p:ext uri="{BB962C8B-B14F-4D97-AF65-F5344CB8AC3E}">
        <p14:creationId xmlns:p14="http://schemas.microsoft.com/office/powerpoint/2010/main" val="341483000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itle Slide 3">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pic>
        <p:nvPicPr>
          <p:cNvPr id="7" name="Picture 6"/>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196308" y="1788066"/>
            <a:ext cx="7516368" cy="4322064"/>
          </a:xfrm>
          <a:prstGeom prst="rect">
            <a:avLst/>
          </a:prstGeom>
        </p:spPr>
      </p:pic>
      <p:sp>
        <p:nvSpPr>
          <p:cNvPr id="5" name="Text Placeholder 4"/>
          <p:cNvSpPr>
            <a:spLocks noGrp="1"/>
          </p:cNvSpPr>
          <p:nvPr>
            <p:ph type="body" sz="quarter" idx="12" hasCustomPrompt="1"/>
          </p:nvPr>
        </p:nvSpPr>
        <p:spPr>
          <a:xfrm>
            <a:off x="406565"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spTree>
    <p:extLst>
      <p:ext uri="{BB962C8B-B14F-4D97-AF65-F5344CB8AC3E}">
        <p14:creationId xmlns:p14="http://schemas.microsoft.com/office/powerpoint/2010/main" val="1779406939"/>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itle Slide 4">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pic>
        <p:nvPicPr>
          <p:cNvPr id="6" name="Picture 5"/>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952750" y="1315829"/>
            <a:ext cx="9239250" cy="5191125"/>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spTree>
    <p:extLst>
      <p:ext uri="{BB962C8B-B14F-4D97-AF65-F5344CB8AC3E}">
        <p14:creationId xmlns:p14="http://schemas.microsoft.com/office/powerpoint/2010/main" val="2401134991"/>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itle Slide 5">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pic>
        <p:nvPicPr>
          <p:cNvPr id="6" name="Picture 5"/>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3712464" y="1182624"/>
            <a:ext cx="8479536" cy="5675376"/>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spTree>
    <p:extLst>
      <p:ext uri="{BB962C8B-B14F-4D97-AF65-F5344CB8AC3E}">
        <p14:creationId xmlns:p14="http://schemas.microsoft.com/office/powerpoint/2010/main" val="3585809499"/>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itle Slide 6">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pic>
        <p:nvPicPr>
          <p:cNvPr id="6" name="Picture 5"/>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716669" y="647699"/>
            <a:ext cx="7258050" cy="6162675"/>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spTree>
    <p:extLst>
      <p:ext uri="{BB962C8B-B14F-4D97-AF65-F5344CB8AC3E}">
        <p14:creationId xmlns:p14="http://schemas.microsoft.com/office/powerpoint/2010/main" val="2666102279"/>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itle Slide 7">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7168" y="859536"/>
            <a:ext cx="5894832" cy="5998464"/>
          </a:xfrm>
          <a:prstGeom prst="rect">
            <a:avLst/>
          </a:prstGeom>
        </p:spPr>
      </p:pic>
    </p:spTree>
    <p:extLst>
      <p:ext uri="{BB962C8B-B14F-4D97-AF65-F5344CB8AC3E}">
        <p14:creationId xmlns:p14="http://schemas.microsoft.com/office/powerpoint/2010/main" val="2992089967"/>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itle Slide 8">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2896" y="0"/>
            <a:ext cx="7309104" cy="6858000"/>
          </a:xfrm>
          <a:prstGeom prst="rect">
            <a:avLst/>
          </a:prstGeom>
        </p:spPr>
      </p:pic>
    </p:spTree>
    <p:extLst>
      <p:ext uri="{BB962C8B-B14F-4D97-AF65-F5344CB8AC3E}">
        <p14:creationId xmlns:p14="http://schemas.microsoft.com/office/powerpoint/2010/main" val="4291954761"/>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itle Slide 9">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200" cy="6858675"/>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spTree>
    <p:extLst>
      <p:ext uri="{BB962C8B-B14F-4D97-AF65-F5344CB8AC3E}">
        <p14:creationId xmlns:p14="http://schemas.microsoft.com/office/powerpoint/2010/main" val="3824843738"/>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Percentage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07534" y="960700"/>
            <a:ext cx="7376932" cy="967792"/>
          </a:xfrm>
        </p:spPr>
        <p:txBody>
          <a:bodyPr anchor="b">
            <a:normAutofit/>
          </a:bodyPr>
          <a:lstStyle>
            <a:lvl1pPr algn="ctr">
              <a:defRPr sz="3200"/>
            </a:lvl1pPr>
          </a:lstStyle>
          <a:p>
            <a:r>
              <a:rPr lang="en-US"/>
              <a:t>Click to edit Master title style</a:t>
            </a:r>
            <a:endParaRPr lang="en-US" dirty="0"/>
          </a:p>
        </p:txBody>
      </p:sp>
      <p:sp>
        <p:nvSpPr>
          <p:cNvPr id="9" name="Text Placeholder 8"/>
          <p:cNvSpPr>
            <a:spLocks noGrp="1"/>
          </p:cNvSpPr>
          <p:nvPr>
            <p:ph type="body" sz="quarter" idx="10"/>
          </p:nvPr>
        </p:nvSpPr>
        <p:spPr>
          <a:xfrm>
            <a:off x="3765630" y="2164707"/>
            <a:ext cx="4660740" cy="914400"/>
          </a:xfrm>
        </p:spPr>
        <p:txBody>
          <a:bodyPr/>
          <a:lstStyle>
            <a:lvl1pPr algn="ctr">
              <a:defRPr b="0"/>
            </a:lvl1pPr>
            <a:lvl2pPr algn="ctr">
              <a:defRPr b="0"/>
            </a:lvl2pPr>
            <a:lvl3pPr algn="ctr">
              <a:defRPr b="0"/>
            </a:lvl3pPr>
            <a:lvl4pPr algn="ctr">
              <a:defRPr b="0"/>
            </a:lvl4pPr>
            <a:lvl5pPr algn="ctr">
              <a:defRPr b="0"/>
            </a:lvl5pPr>
          </a:lstStyle>
          <a:p>
            <a:pPr lvl="0"/>
            <a:r>
              <a:rPr lang="en-US"/>
              <a:t>Click to edit Master text styles</a:t>
            </a:r>
          </a:p>
        </p:txBody>
      </p:sp>
      <p:sp>
        <p:nvSpPr>
          <p:cNvPr id="11" name="Text Placeholder 10"/>
          <p:cNvSpPr>
            <a:spLocks noGrp="1"/>
          </p:cNvSpPr>
          <p:nvPr>
            <p:ph type="body" sz="quarter" idx="11"/>
          </p:nvPr>
        </p:nvSpPr>
        <p:spPr>
          <a:xfrm>
            <a:off x="1335646" y="4600422"/>
            <a:ext cx="1689100" cy="485775"/>
          </a:xfrm>
        </p:spPr>
        <p:txBody>
          <a:bodyPr tIns="0" anchor="t"/>
          <a:lstStyle>
            <a:lvl1pPr>
              <a:lnSpc>
                <a:spcPct val="100000"/>
              </a:lnSpc>
              <a:defRPr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Click to edit Master text styles</a:t>
            </a:r>
          </a:p>
        </p:txBody>
      </p:sp>
      <p:sp>
        <p:nvSpPr>
          <p:cNvPr id="12" name="Text Placeholder 10"/>
          <p:cNvSpPr>
            <a:spLocks noGrp="1"/>
          </p:cNvSpPr>
          <p:nvPr>
            <p:ph type="body" sz="quarter" idx="12" hasCustomPrompt="1"/>
          </p:nvPr>
        </p:nvSpPr>
        <p:spPr>
          <a:xfrm>
            <a:off x="1107046" y="3289300"/>
            <a:ext cx="1788554" cy="641197"/>
          </a:xfrm>
        </p:spPr>
        <p:txBody>
          <a:bodyPr anchor="t">
            <a:noAutofit/>
          </a:bodyPr>
          <a:lstStyle>
            <a:lvl1pPr>
              <a:lnSpc>
                <a:spcPct val="100000"/>
              </a:lnSpc>
              <a:defRPr sz="9800"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13" name="Text Placeholder 10"/>
          <p:cNvSpPr>
            <a:spLocks noGrp="1"/>
          </p:cNvSpPr>
          <p:nvPr>
            <p:ph type="body" sz="quarter" idx="13" hasCustomPrompt="1"/>
          </p:nvPr>
        </p:nvSpPr>
        <p:spPr>
          <a:xfrm>
            <a:off x="2199246" y="3822700"/>
            <a:ext cx="734454" cy="641197"/>
          </a:xfrm>
        </p:spPr>
        <p:txBody>
          <a:bodyPr bIns="0" anchor="t">
            <a:noAutofit/>
          </a:bodyPr>
          <a:lstStyle>
            <a:lvl1pPr>
              <a:lnSpc>
                <a:spcPct val="100000"/>
              </a:lnSpc>
              <a:defRPr sz="5000" b="0" i="0">
                <a:solidFill>
                  <a:schemeClr val="bg2"/>
                </a:solidFill>
                <a:latin typeface="Segoe UI Light" charset="0"/>
                <a:ea typeface="Segoe UI Light" charset="0"/>
                <a:cs typeface="Segoe UI 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14" name="Text Placeholder 8"/>
          <p:cNvSpPr>
            <a:spLocks noGrp="1"/>
          </p:cNvSpPr>
          <p:nvPr>
            <p:ph type="body" sz="quarter" idx="14" hasCustomPrompt="1"/>
          </p:nvPr>
        </p:nvSpPr>
        <p:spPr>
          <a:xfrm>
            <a:off x="3369825" y="6177907"/>
            <a:ext cx="5452350" cy="349894"/>
          </a:xfrm>
        </p:spPr>
        <p:txBody>
          <a:bodyPr anchor="ctr">
            <a:normAutofit/>
          </a:bodyPr>
          <a:lstStyle>
            <a:lvl1pPr algn="ctr">
              <a:defRPr sz="1000" b="0">
                <a:solidFill>
                  <a:schemeClr val="bg2"/>
                </a:solidFill>
              </a:defRPr>
            </a:lvl1pPr>
            <a:lvl2pPr algn="ctr">
              <a:defRPr b="0"/>
            </a:lvl2pPr>
            <a:lvl3pPr algn="ctr">
              <a:defRPr b="0"/>
            </a:lvl3pPr>
            <a:lvl4pPr algn="ctr">
              <a:defRPr b="0"/>
            </a:lvl4pPr>
            <a:lvl5pPr algn="ctr">
              <a:defRPr b="0"/>
            </a:lvl5pPr>
          </a:lstStyle>
          <a:p>
            <a:pPr lvl="0"/>
            <a:r>
              <a:rPr lang="en-US" dirty="0"/>
              <a:t>Click to add source</a:t>
            </a:r>
          </a:p>
        </p:txBody>
      </p:sp>
      <p:sp>
        <p:nvSpPr>
          <p:cNvPr id="15" name="Text Placeholder 10"/>
          <p:cNvSpPr>
            <a:spLocks noGrp="1"/>
          </p:cNvSpPr>
          <p:nvPr>
            <p:ph type="body" sz="quarter" idx="15"/>
          </p:nvPr>
        </p:nvSpPr>
        <p:spPr>
          <a:xfrm>
            <a:off x="3951846" y="4600422"/>
            <a:ext cx="1689100" cy="485775"/>
          </a:xfrm>
        </p:spPr>
        <p:txBody>
          <a:bodyPr tIns="0" anchor="t"/>
          <a:lstStyle>
            <a:lvl1pPr>
              <a:lnSpc>
                <a:spcPct val="100000"/>
              </a:lnSpc>
              <a:defRPr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Click to edit Master text styles</a:t>
            </a:r>
          </a:p>
        </p:txBody>
      </p:sp>
      <p:sp>
        <p:nvSpPr>
          <p:cNvPr id="16" name="Text Placeholder 10"/>
          <p:cNvSpPr>
            <a:spLocks noGrp="1"/>
          </p:cNvSpPr>
          <p:nvPr>
            <p:ph type="body" sz="quarter" idx="16" hasCustomPrompt="1"/>
          </p:nvPr>
        </p:nvSpPr>
        <p:spPr>
          <a:xfrm>
            <a:off x="3723246" y="3289300"/>
            <a:ext cx="1788554" cy="641197"/>
          </a:xfrm>
        </p:spPr>
        <p:txBody>
          <a:bodyPr bIns="0" anchor="t">
            <a:noAutofit/>
          </a:bodyPr>
          <a:lstStyle>
            <a:lvl1pPr>
              <a:lnSpc>
                <a:spcPct val="100000"/>
              </a:lnSpc>
              <a:defRPr sz="9800"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17" name="Text Placeholder 10"/>
          <p:cNvSpPr>
            <a:spLocks noGrp="1"/>
          </p:cNvSpPr>
          <p:nvPr>
            <p:ph type="body" sz="quarter" idx="17" hasCustomPrompt="1"/>
          </p:nvPr>
        </p:nvSpPr>
        <p:spPr>
          <a:xfrm>
            <a:off x="4938213" y="3822700"/>
            <a:ext cx="734454" cy="641197"/>
          </a:xfrm>
        </p:spPr>
        <p:txBody>
          <a:bodyPr anchor="t">
            <a:noAutofit/>
          </a:bodyPr>
          <a:lstStyle>
            <a:lvl1pPr>
              <a:lnSpc>
                <a:spcPct val="100000"/>
              </a:lnSpc>
              <a:defRPr sz="5000" b="0" i="0">
                <a:solidFill>
                  <a:schemeClr val="bg2"/>
                </a:solidFill>
                <a:latin typeface="Segoe UI Light" charset="0"/>
                <a:ea typeface="Segoe UI Light" charset="0"/>
                <a:cs typeface="Segoe UI 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18" name="Text Placeholder 10"/>
          <p:cNvSpPr>
            <a:spLocks noGrp="1"/>
          </p:cNvSpPr>
          <p:nvPr>
            <p:ph type="body" sz="quarter" idx="18"/>
          </p:nvPr>
        </p:nvSpPr>
        <p:spPr>
          <a:xfrm>
            <a:off x="6568046" y="4600422"/>
            <a:ext cx="1689100" cy="485775"/>
          </a:xfrm>
        </p:spPr>
        <p:txBody>
          <a:bodyPr tIns="0" anchor="t"/>
          <a:lstStyle>
            <a:lvl1pPr>
              <a:lnSpc>
                <a:spcPct val="100000"/>
              </a:lnSpc>
              <a:defRPr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Click to edit Master text styles</a:t>
            </a:r>
          </a:p>
        </p:txBody>
      </p:sp>
      <p:sp>
        <p:nvSpPr>
          <p:cNvPr id="19" name="Text Placeholder 10"/>
          <p:cNvSpPr>
            <a:spLocks noGrp="1"/>
          </p:cNvSpPr>
          <p:nvPr>
            <p:ph type="body" sz="quarter" idx="19" hasCustomPrompt="1"/>
          </p:nvPr>
        </p:nvSpPr>
        <p:spPr>
          <a:xfrm>
            <a:off x="6339446" y="3289300"/>
            <a:ext cx="1788554" cy="641197"/>
          </a:xfrm>
        </p:spPr>
        <p:txBody>
          <a:bodyPr bIns="0" anchor="t">
            <a:noAutofit/>
          </a:bodyPr>
          <a:lstStyle>
            <a:lvl1pPr>
              <a:lnSpc>
                <a:spcPct val="100000"/>
              </a:lnSpc>
              <a:defRPr sz="9800"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20" name="Text Placeholder 10"/>
          <p:cNvSpPr>
            <a:spLocks noGrp="1"/>
          </p:cNvSpPr>
          <p:nvPr>
            <p:ph type="body" sz="quarter" idx="20" hasCustomPrompt="1"/>
          </p:nvPr>
        </p:nvSpPr>
        <p:spPr>
          <a:xfrm>
            <a:off x="7677180" y="3822700"/>
            <a:ext cx="734454" cy="641197"/>
          </a:xfrm>
        </p:spPr>
        <p:txBody>
          <a:bodyPr anchor="t">
            <a:noAutofit/>
          </a:bodyPr>
          <a:lstStyle>
            <a:lvl1pPr>
              <a:lnSpc>
                <a:spcPct val="100000"/>
              </a:lnSpc>
              <a:defRPr sz="5000" b="0" i="0">
                <a:solidFill>
                  <a:schemeClr val="bg2"/>
                </a:solidFill>
                <a:latin typeface="Segoe UI Light" charset="0"/>
                <a:ea typeface="Segoe UI Light" charset="0"/>
                <a:cs typeface="Segoe UI 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21" name="Text Placeholder 10"/>
          <p:cNvSpPr>
            <a:spLocks noGrp="1"/>
          </p:cNvSpPr>
          <p:nvPr>
            <p:ph type="body" sz="quarter" idx="21"/>
          </p:nvPr>
        </p:nvSpPr>
        <p:spPr>
          <a:xfrm>
            <a:off x="9184246" y="4600422"/>
            <a:ext cx="1689100" cy="485775"/>
          </a:xfrm>
        </p:spPr>
        <p:txBody>
          <a:bodyPr tIns="0" anchor="t"/>
          <a:lstStyle>
            <a:lvl1pPr>
              <a:lnSpc>
                <a:spcPct val="100000"/>
              </a:lnSpc>
              <a:defRPr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Click to edit Master text styles</a:t>
            </a:r>
          </a:p>
        </p:txBody>
      </p:sp>
      <p:sp>
        <p:nvSpPr>
          <p:cNvPr id="22" name="Text Placeholder 10"/>
          <p:cNvSpPr>
            <a:spLocks noGrp="1"/>
          </p:cNvSpPr>
          <p:nvPr>
            <p:ph type="body" sz="quarter" idx="22" hasCustomPrompt="1"/>
          </p:nvPr>
        </p:nvSpPr>
        <p:spPr>
          <a:xfrm>
            <a:off x="9146146" y="3289300"/>
            <a:ext cx="1788554" cy="641197"/>
          </a:xfrm>
        </p:spPr>
        <p:txBody>
          <a:bodyPr bIns="0" anchor="t">
            <a:noAutofit/>
          </a:bodyPr>
          <a:lstStyle>
            <a:lvl1pPr>
              <a:lnSpc>
                <a:spcPct val="100000"/>
              </a:lnSpc>
              <a:defRPr sz="9800"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23" name="Text Placeholder 10"/>
          <p:cNvSpPr>
            <a:spLocks noGrp="1"/>
          </p:cNvSpPr>
          <p:nvPr>
            <p:ph type="body" sz="quarter" idx="23" hasCustomPrompt="1"/>
          </p:nvPr>
        </p:nvSpPr>
        <p:spPr>
          <a:xfrm>
            <a:off x="10416146" y="3822700"/>
            <a:ext cx="734454" cy="641197"/>
          </a:xfrm>
        </p:spPr>
        <p:txBody>
          <a:bodyPr anchor="t">
            <a:noAutofit/>
          </a:bodyPr>
          <a:lstStyle>
            <a:lvl1pPr>
              <a:lnSpc>
                <a:spcPct val="100000"/>
              </a:lnSpc>
              <a:defRPr sz="5000" b="0" i="0">
                <a:solidFill>
                  <a:schemeClr val="bg2"/>
                </a:solidFill>
                <a:latin typeface="Segoe UI Light" charset="0"/>
                <a:ea typeface="Segoe UI Light" charset="0"/>
                <a:cs typeface="Segoe UI 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pic>
        <p:nvPicPr>
          <p:cNvPr id="24" name="Picture 2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Tree>
    <p:extLst>
      <p:ext uri="{BB962C8B-B14F-4D97-AF65-F5344CB8AC3E}">
        <p14:creationId xmlns:p14="http://schemas.microsoft.com/office/powerpoint/2010/main" val="18961640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Quote">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12192000" cy="6858000"/>
          </a:xfrm>
        </p:spPr>
        <p:txBody>
          <a:bodyPr/>
          <a:lstStyle/>
          <a:p>
            <a:r>
              <a:rPr lang="en-US"/>
              <a:t>Drag picture to placeholder or click icon to add</a:t>
            </a:r>
          </a:p>
        </p:txBody>
      </p:sp>
      <p:sp>
        <p:nvSpPr>
          <p:cNvPr id="9" name="Text Placeholder 8"/>
          <p:cNvSpPr>
            <a:spLocks noGrp="1"/>
          </p:cNvSpPr>
          <p:nvPr>
            <p:ph type="body" sz="quarter" idx="10" hasCustomPrompt="1"/>
          </p:nvPr>
        </p:nvSpPr>
        <p:spPr>
          <a:xfrm>
            <a:off x="6654800" y="1435100"/>
            <a:ext cx="5283200" cy="2019300"/>
          </a:xfrm>
        </p:spPr>
        <p:txBody>
          <a:bodyPr anchor="t">
            <a:noAutofit/>
          </a:bodyPr>
          <a:lstStyle>
            <a:lvl1pPr marL="127000" indent="-127000">
              <a:tabLst/>
              <a:defRPr sz="2750" b="0" i="0" baseline="0">
                <a:solidFill>
                  <a:schemeClr val="bg1"/>
                </a:solidFill>
                <a:latin typeface="Segoe UI Light" charset="0"/>
                <a:ea typeface="Segoe UI Light" charset="0"/>
                <a:cs typeface="Segoe UI Light" charset="0"/>
              </a:defRPr>
            </a:lvl1pPr>
            <a:lvl2pPr>
              <a:defRPr sz="2750" b="0" i="0">
                <a:solidFill>
                  <a:schemeClr val="bg1"/>
                </a:solidFill>
                <a:latin typeface="Segoe UI Light" charset="0"/>
                <a:ea typeface="Segoe UI Light" charset="0"/>
                <a:cs typeface="Segoe UI Light" charset="0"/>
              </a:defRPr>
            </a:lvl2pPr>
            <a:lvl3pPr>
              <a:defRPr sz="2750" b="0" i="0">
                <a:solidFill>
                  <a:schemeClr val="bg1"/>
                </a:solidFill>
                <a:latin typeface="Segoe UI Light" charset="0"/>
                <a:ea typeface="Segoe UI Light" charset="0"/>
                <a:cs typeface="Segoe UI Light" charset="0"/>
              </a:defRPr>
            </a:lvl3pPr>
            <a:lvl4pPr>
              <a:defRPr sz="2750" b="0" i="0">
                <a:solidFill>
                  <a:schemeClr val="bg1"/>
                </a:solidFill>
                <a:latin typeface="Segoe UI Light" charset="0"/>
                <a:ea typeface="Segoe UI Light" charset="0"/>
                <a:cs typeface="Segoe UI Light" charset="0"/>
              </a:defRPr>
            </a:lvl4pPr>
            <a:lvl5pPr>
              <a:defRPr sz="2750" b="0" i="0">
                <a:solidFill>
                  <a:schemeClr val="bg1"/>
                </a:solidFill>
                <a:latin typeface="Segoe UI Light" charset="0"/>
                <a:ea typeface="Segoe UI Light" charset="0"/>
                <a:cs typeface="Segoe UI Light" charset="0"/>
              </a:defRPr>
            </a:lvl5pPr>
          </a:lstStyle>
          <a:p>
            <a:pPr lvl="0"/>
            <a:r>
              <a:rPr lang="en-US" dirty="0"/>
              <a:t>“Type quote here”</a:t>
            </a:r>
          </a:p>
        </p:txBody>
      </p:sp>
      <p:sp>
        <p:nvSpPr>
          <p:cNvPr id="10" name="Text Placeholder 8"/>
          <p:cNvSpPr>
            <a:spLocks noGrp="1"/>
          </p:cNvSpPr>
          <p:nvPr>
            <p:ph type="body" sz="quarter" idx="11" hasCustomPrompt="1"/>
          </p:nvPr>
        </p:nvSpPr>
        <p:spPr>
          <a:xfrm>
            <a:off x="6781800" y="3543300"/>
            <a:ext cx="5003800" cy="495300"/>
          </a:xfrm>
        </p:spPr>
        <p:txBody>
          <a:bodyPr>
            <a:noAutofit/>
          </a:bodyPr>
          <a:lstStyle>
            <a:lvl1pPr>
              <a:defRPr sz="1570" b="0" i="0">
                <a:solidFill>
                  <a:schemeClr val="bg1"/>
                </a:solidFill>
                <a:latin typeface="Segoe UI Light" charset="0"/>
                <a:ea typeface="Segoe UI Light" charset="0"/>
                <a:cs typeface="Segoe UI Light" charset="0"/>
              </a:defRPr>
            </a:lvl1pPr>
            <a:lvl2pPr>
              <a:defRPr sz="2750" b="0" i="0">
                <a:solidFill>
                  <a:schemeClr val="bg1"/>
                </a:solidFill>
                <a:latin typeface="Segoe UI Light" charset="0"/>
                <a:ea typeface="Segoe UI Light" charset="0"/>
                <a:cs typeface="Segoe UI Light" charset="0"/>
              </a:defRPr>
            </a:lvl2pPr>
            <a:lvl3pPr>
              <a:defRPr sz="2750" b="0" i="0">
                <a:solidFill>
                  <a:schemeClr val="bg1"/>
                </a:solidFill>
                <a:latin typeface="Segoe UI Light" charset="0"/>
                <a:ea typeface="Segoe UI Light" charset="0"/>
                <a:cs typeface="Segoe UI Light" charset="0"/>
              </a:defRPr>
            </a:lvl3pPr>
            <a:lvl4pPr>
              <a:defRPr sz="2750" b="0" i="0">
                <a:solidFill>
                  <a:schemeClr val="bg1"/>
                </a:solidFill>
                <a:latin typeface="Segoe UI Light" charset="0"/>
                <a:ea typeface="Segoe UI Light" charset="0"/>
                <a:cs typeface="Segoe UI Light" charset="0"/>
              </a:defRPr>
            </a:lvl4pPr>
            <a:lvl5pPr>
              <a:defRPr sz="2750" b="0" i="0">
                <a:solidFill>
                  <a:schemeClr val="bg1"/>
                </a:solidFill>
                <a:latin typeface="Segoe UI Light" charset="0"/>
                <a:ea typeface="Segoe UI Light" charset="0"/>
                <a:cs typeface="Segoe UI Light" charset="0"/>
              </a:defRPr>
            </a:lvl5pPr>
          </a:lstStyle>
          <a:p>
            <a:pPr lvl="0"/>
            <a:r>
              <a:rPr lang="en-US" dirty="0"/>
              <a:t>Quote source here</a:t>
            </a:r>
          </a:p>
        </p:txBody>
      </p:sp>
    </p:spTree>
    <p:extLst>
      <p:ext uri="{BB962C8B-B14F-4D97-AF65-F5344CB8AC3E}">
        <p14:creationId xmlns:p14="http://schemas.microsoft.com/office/powerpoint/2010/main" val="163425138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4 Columns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72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6"/>
          <p:cNvSpPr>
            <a:spLocks noGrp="1"/>
          </p:cNvSpPr>
          <p:nvPr>
            <p:ph type="body" sz="quarter" idx="12"/>
          </p:nvPr>
        </p:nvSpPr>
        <p:spPr>
          <a:xfrm>
            <a:off x="6180666"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6"/>
          <p:cNvSpPr>
            <a:spLocks noGrp="1"/>
          </p:cNvSpPr>
          <p:nvPr>
            <p:ph type="body" sz="quarter" idx="13"/>
          </p:nvPr>
        </p:nvSpPr>
        <p:spPr>
          <a:xfrm>
            <a:off x="91186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34063953"/>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guide id="5" pos="25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urface Scenario">
    <p:spTree>
      <p:nvGrpSpPr>
        <p:cNvPr id="1" name=""/>
        <p:cNvGrpSpPr/>
        <p:nvPr/>
      </p:nvGrpSpPr>
      <p:grpSpPr>
        <a:xfrm>
          <a:off x="0" y="0"/>
          <a:ext cx="0" cy="0"/>
          <a:chOff x="0" y="0"/>
          <a:chExt cx="0" cy="0"/>
        </a:xfrm>
      </p:grpSpPr>
      <p:sp>
        <p:nvSpPr>
          <p:cNvPr id="6" name="Title 1"/>
          <p:cNvSpPr>
            <a:spLocks noGrp="1"/>
          </p:cNvSpPr>
          <p:nvPr>
            <p:ph type="title"/>
          </p:nvPr>
        </p:nvSpPr>
        <p:spPr>
          <a:xfrm>
            <a:off x="577874" y="415137"/>
            <a:ext cx="9638181" cy="443198"/>
          </a:xfrm>
          <a:prstGeom prst="rect">
            <a:avLst/>
          </a:prstGeom>
        </p:spPr>
        <p:txBody>
          <a:bodyPr wrap="square" lIns="0" tIns="0" rIns="0" bIns="0">
            <a:spAutoFit/>
          </a:bodyPr>
          <a:lstStyle>
            <a:lvl1pPr>
              <a:defRPr sz="3200" b="0" i="0" spc="0">
                <a:solidFill>
                  <a:schemeClr val="tx1"/>
                </a:solidFill>
                <a:latin typeface="Segoe UI Light" charset="0"/>
                <a:ea typeface="Segoe UI Light" charset="0"/>
                <a:cs typeface="Segoe UI Light" charset="0"/>
              </a:defRPr>
            </a:lvl1pPr>
          </a:lstStyle>
          <a:p>
            <a:r>
              <a:rPr lang="en-US"/>
              <a:t>Click to edit Master title style</a:t>
            </a:r>
          </a:p>
        </p:txBody>
      </p:sp>
      <p:sp>
        <p:nvSpPr>
          <p:cNvPr id="3" name="Picture Placeholder 2"/>
          <p:cNvSpPr>
            <a:spLocks noGrp="1"/>
          </p:cNvSpPr>
          <p:nvPr>
            <p:ph type="pic" sz="quarter" idx="11"/>
          </p:nvPr>
        </p:nvSpPr>
        <p:spPr>
          <a:xfrm>
            <a:off x="6064469" y="993036"/>
            <a:ext cx="5549796" cy="3816350"/>
          </a:xfrm>
          <a:prstGeom prst="rect">
            <a:avLst/>
          </a:prstGeom>
        </p:spPr>
        <p:txBody>
          <a:bodyPr/>
          <a:lstStyle>
            <a:lvl1pPr marL="0" indent="0">
              <a:buNone/>
              <a:defRPr sz="1800"/>
            </a:lvl1pPr>
          </a:lstStyle>
          <a:p>
            <a:endParaRPr lang="en-US"/>
          </a:p>
        </p:txBody>
      </p:sp>
      <p:sp>
        <p:nvSpPr>
          <p:cNvPr id="7" name="Text Placeholder 5"/>
          <p:cNvSpPr>
            <a:spLocks noGrp="1"/>
          </p:cNvSpPr>
          <p:nvPr>
            <p:ph type="body" sz="quarter" idx="12" hasCustomPrompt="1"/>
          </p:nvPr>
        </p:nvSpPr>
        <p:spPr>
          <a:xfrm>
            <a:off x="577873" y="5133236"/>
            <a:ext cx="4619488" cy="215444"/>
          </a:xfrm>
          <a:prstGeom prst="rect">
            <a:avLst/>
          </a:prstGeom>
        </p:spPr>
        <p:txBody>
          <a:bodyPr wrap="square" lIns="0" tIns="0" rIns="0" bIns="0" numCol="1" spcCol="360000">
            <a:spAutoFit/>
          </a:bodyPr>
          <a:lstStyle>
            <a:lvl1pPr marL="0" indent="0">
              <a:lnSpc>
                <a:spcPct val="100000"/>
              </a:lnSpc>
              <a:spcBef>
                <a:spcPts val="0"/>
              </a:spcBef>
              <a:spcAft>
                <a:spcPts val="588"/>
              </a:spcAft>
              <a:buNone/>
              <a:defRPr lang="en-US" sz="1400" b="1" kern="1200" spc="100" baseline="0" dirty="0">
                <a:solidFill>
                  <a:schemeClr val="tx2"/>
                </a:solidFill>
                <a:latin typeface="+mn-lt"/>
                <a:ea typeface="+mn-ea"/>
                <a:cs typeface="Segoe UI Semilight" panose="020B0402040204020203" pitchFamily="34" charset="0"/>
              </a:defRPr>
            </a:lvl1pPr>
            <a:lvl2pPr marL="0" indent="0">
              <a:lnSpc>
                <a:spcPct val="100000"/>
              </a:lnSpc>
              <a:spcBef>
                <a:spcPts val="0"/>
              </a:spcBef>
              <a:spcAft>
                <a:spcPts val="588"/>
              </a:spcAft>
              <a:buFontTx/>
              <a:buNone/>
              <a:defRPr sz="1400">
                <a:solidFill>
                  <a:schemeClr val="tx1"/>
                </a:solidFill>
                <a:latin typeface="+mj-lt"/>
              </a:defRPr>
            </a:lvl2pPr>
            <a:lvl3pPr marL="224097" indent="0">
              <a:lnSpc>
                <a:spcPct val="100000"/>
              </a:lnSpc>
              <a:spcBef>
                <a:spcPts val="0"/>
              </a:spcBef>
              <a:spcAft>
                <a:spcPts val="588"/>
              </a:spcAft>
              <a:buNone/>
              <a:defRPr sz="1400">
                <a:solidFill>
                  <a:schemeClr val="tx1"/>
                </a:solidFill>
                <a:latin typeface="+mj-lt"/>
              </a:defRPr>
            </a:lvl3pPr>
            <a:lvl4pPr marL="448193" indent="0">
              <a:lnSpc>
                <a:spcPct val="100000"/>
              </a:lnSpc>
              <a:spcBef>
                <a:spcPts val="0"/>
              </a:spcBef>
              <a:spcAft>
                <a:spcPts val="588"/>
              </a:spcAft>
              <a:buNone/>
              <a:defRPr sz="1400">
                <a:solidFill>
                  <a:schemeClr val="tx1"/>
                </a:solidFill>
                <a:latin typeface="+mj-lt"/>
              </a:defRPr>
            </a:lvl4pPr>
            <a:lvl5pPr marL="672290" indent="0">
              <a:lnSpc>
                <a:spcPct val="100000"/>
              </a:lnSpc>
              <a:spcBef>
                <a:spcPts val="0"/>
              </a:spcBef>
              <a:spcAft>
                <a:spcPts val="588"/>
              </a:spcAft>
              <a:buNone/>
              <a:defRPr sz="1400">
                <a:solidFill>
                  <a:schemeClr val="tx1"/>
                </a:solidFill>
                <a:latin typeface="+mj-lt"/>
              </a:defRPr>
            </a:lvl5pPr>
          </a:lstStyle>
          <a:p>
            <a:r>
              <a:rPr lang="en-US"/>
              <a:t>KEY ACCESSORIES </a:t>
            </a:r>
          </a:p>
        </p:txBody>
      </p:sp>
      <p:sp>
        <p:nvSpPr>
          <p:cNvPr id="11" name="Text Placeholder 5"/>
          <p:cNvSpPr>
            <a:spLocks noGrp="1"/>
          </p:cNvSpPr>
          <p:nvPr>
            <p:ph type="body" sz="quarter" idx="13" hasCustomPrompt="1"/>
          </p:nvPr>
        </p:nvSpPr>
        <p:spPr>
          <a:xfrm>
            <a:off x="1302088" y="5541403"/>
            <a:ext cx="1727617" cy="553998"/>
          </a:xfrm>
          <a:prstGeom prst="rect">
            <a:avLst/>
          </a:prstGeom>
        </p:spPr>
        <p:txBody>
          <a:bodyPr wrap="square" lIns="0" tIns="0" rIns="0" bIns="0" numCol="1" spcCol="360000">
            <a:spAutoFit/>
          </a:bodyPr>
          <a:lstStyle>
            <a:lvl1pPr marL="0" indent="0">
              <a:lnSpc>
                <a:spcPct val="100000"/>
              </a:lnSpc>
              <a:spcBef>
                <a:spcPts val="0"/>
              </a:spcBef>
              <a:spcAft>
                <a:spcPts val="588"/>
              </a:spcAft>
              <a:buNone/>
              <a:defRPr sz="1050" b="1">
                <a:solidFill>
                  <a:schemeClr val="tx1"/>
                </a:solidFill>
                <a:latin typeface="+mn-lt"/>
              </a:defRPr>
            </a:lvl1pPr>
            <a:lvl2pPr marL="0" indent="0">
              <a:lnSpc>
                <a:spcPct val="100000"/>
              </a:lnSpc>
              <a:spcBef>
                <a:spcPts val="0"/>
              </a:spcBef>
              <a:spcAft>
                <a:spcPts val="588"/>
              </a:spcAft>
              <a:buFontTx/>
              <a:buNone/>
              <a:defRPr sz="900">
                <a:solidFill>
                  <a:schemeClr val="tx1"/>
                </a:solidFill>
                <a:latin typeface="+mj-lt"/>
              </a:defRPr>
            </a:lvl2pPr>
            <a:lvl3pPr marL="224097" indent="0">
              <a:lnSpc>
                <a:spcPct val="100000"/>
              </a:lnSpc>
              <a:spcBef>
                <a:spcPts val="0"/>
              </a:spcBef>
              <a:spcAft>
                <a:spcPts val="588"/>
              </a:spcAft>
              <a:buNone/>
              <a:defRPr sz="1200">
                <a:solidFill>
                  <a:schemeClr val="tx1"/>
                </a:solidFill>
                <a:latin typeface="+mj-lt"/>
              </a:defRPr>
            </a:lvl3pPr>
            <a:lvl4pPr marL="448193" indent="0">
              <a:lnSpc>
                <a:spcPct val="100000"/>
              </a:lnSpc>
              <a:spcBef>
                <a:spcPts val="0"/>
              </a:spcBef>
              <a:spcAft>
                <a:spcPts val="588"/>
              </a:spcAft>
              <a:buNone/>
              <a:defRPr sz="1200">
                <a:solidFill>
                  <a:schemeClr val="tx1"/>
                </a:solidFill>
                <a:latin typeface="+mj-lt"/>
              </a:defRPr>
            </a:lvl4pPr>
            <a:lvl5pPr marL="672290" indent="0">
              <a:lnSpc>
                <a:spcPct val="100000"/>
              </a:lnSpc>
              <a:spcBef>
                <a:spcPts val="0"/>
              </a:spcBef>
              <a:spcAft>
                <a:spcPts val="588"/>
              </a:spcAft>
              <a:buNone/>
              <a:defRPr sz="1200">
                <a:solidFill>
                  <a:schemeClr val="tx1"/>
                </a:solidFill>
                <a:latin typeface="+mj-lt"/>
              </a:defRPr>
            </a:lvl5pPr>
          </a:lstStyle>
          <a:p>
            <a:pPr lvl="0"/>
            <a:r>
              <a:rPr lang="en-US"/>
              <a:t>Click to edit Master text styles</a:t>
            </a:r>
          </a:p>
          <a:p>
            <a:pPr lvl="1"/>
            <a:r>
              <a:rPr lang="en-US"/>
              <a:t>Second level of text</a:t>
            </a:r>
          </a:p>
        </p:txBody>
      </p:sp>
      <p:sp>
        <p:nvSpPr>
          <p:cNvPr id="12" name="Text Placeholder 5"/>
          <p:cNvSpPr>
            <a:spLocks noGrp="1"/>
          </p:cNvSpPr>
          <p:nvPr>
            <p:ph type="body" sz="quarter" idx="14" hasCustomPrompt="1"/>
          </p:nvPr>
        </p:nvSpPr>
        <p:spPr>
          <a:xfrm>
            <a:off x="3479676" y="5541403"/>
            <a:ext cx="1727617" cy="553998"/>
          </a:xfrm>
          <a:prstGeom prst="rect">
            <a:avLst/>
          </a:prstGeom>
        </p:spPr>
        <p:txBody>
          <a:bodyPr wrap="square" lIns="0" tIns="0" rIns="0" bIns="0" numCol="1" spcCol="360000">
            <a:spAutoFit/>
          </a:bodyPr>
          <a:lstStyle>
            <a:lvl1pPr marL="0" indent="0">
              <a:lnSpc>
                <a:spcPct val="100000"/>
              </a:lnSpc>
              <a:spcBef>
                <a:spcPts val="0"/>
              </a:spcBef>
              <a:spcAft>
                <a:spcPts val="588"/>
              </a:spcAft>
              <a:buNone/>
              <a:defRPr sz="1050" b="1">
                <a:solidFill>
                  <a:schemeClr val="tx1"/>
                </a:solidFill>
                <a:latin typeface="+mn-lt"/>
              </a:defRPr>
            </a:lvl1pPr>
            <a:lvl2pPr marL="0" indent="0">
              <a:lnSpc>
                <a:spcPct val="100000"/>
              </a:lnSpc>
              <a:spcBef>
                <a:spcPts val="0"/>
              </a:spcBef>
              <a:spcAft>
                <a:spcPts val="588"/>
              </a:spcAft>
              <a:buFontTx/>
              <a:buNone/>
              <a:defRPr sz="900">
                <a:solidFill>
                  <a:schemeClr val="tx1"/>
                </a:solidFill>
                <a:latin typeface="+mj-lt"/>
              </a:defRPr>
            </a:lvl2pPr>
            <a:lvl3pPr marL="224097" indent="0">
              <a:lnSpc>
                <a:spcPct val="100000"/>
              </a:lnSpc>
              <a:spcBef>
                <a:spcPts val="0"/>
              </a:spcBef>
              <a:spcAft>
                <a:spcPts val="588"/>
              </a:spcAft>
              <a:buNone/>
              <a:defRPr sz="1200">
                <a:solidFill>
                  <a:schemeClr val="tx1"/>
                </a:solidFill>
                <a:latin typeface="+mj-lt"/>
              </a:defRPr>
            </a:lvl3pPr>
            <a:lvl4pPr marL="448193" indent="0">
              <a:lnSpc>
                <a:spcPct val="100000"/>
              </a:lnSpc>
              <a:spcBef>
                <a:spcPts val="0"/>
              </a:spcBef>
              <a:spcAft>
                <a:spcPts val="588"/>
              </a:spcAft>
              <a:buNone/>
              <a:defRPr sz="1200">
                <a:solidFill>
                  <a:schemeClr val="tx1"/>
                </a:solidFill>
                <a:latin typeface="+mj-lt"/>
              </a:defRPr>
            </a:lvl4pPr>
            <a:lvl5pPr marL="672290" indent="0">
              <a:lnSpc>
                <a:spcPct val="100000"/>
              </a:lnSpc>
              <a:spcBef>
                <a:spcPts val="0"/>
              </a:spcBef>
              <a:spcAft>
                <a:spcPts val="588"/>
              </a:spcAft>
              <a:buNone/>
              <a:defRPr sz="1200">
                <a:solidFill>
                  <a:schemeClr val="tx1"/>
                </a:solidFill>
                <a:latin typeface="+mj-lt"/>
              </a:defRPr>
            </a:lvl5pPr>
          </a:lstStyle>
          <a:p>
            <a:pPr lvl="0"/>
            <a:r>
              <a:rPr lang="en-US"/>
              <a:t>Click to edit Master text styles</a:t>
            </a:r>
          </a:p>
          <a:p>
            <a:pPr lvl="1"/>
            <a:r>
              <a:rPr lang="en-US"/>
              <a:t>Second level</a:t>
            </a:r>
          </a:p>
        </p:txBody>
      </p:sp>
      <p:sp>
        <p:nvSpPr>
          <p:cNvPr id="13" name="Text Placeholder 5"/>
          <p:cNvSpPr>
            <a:spLocks noGrp="1"/>
          </p:cNvSpPr>
          <p:nvPr>
            <p:ph type="body" sz="quarter" idx="15" hasCustomPrompt="1"/>
          </p:nvPr>
        </p:nvSpPr>
        <p:spPr>
          <a:xfrm>
            <a:off x="5657264" y="5541403"/>
            <a:ext cx="1727617" cy="553998"/>
          </a:xfrm>
          <a:prstGeom prst="rect">
            <a:avLst/>
          </a:prstGeom>
        </p:spPr>
        <p:txBody>
          <a:bodyPr wrap="square" lIns="0" tIns="0" rIns="0" bIns="0" numCol="1" spcCol="360000">
            <a:spAutoFit/>
          </a:bodyPr>
          <a:lstStyle>
            <a:lvl1pPr marL="0" indent="0">
              <a:lnSpc>
                <a:spcPct val="100000"/>
              </a:lnSpc>
              <a:spcBef>
                <a:spcPts val="0"/>
              </a:spcBef>
              <a:spcAft>
                <a:spcPts val="588"/>
              </a:spcAft>
              <a:buNone/>
              <a:defRPr sz="1050" b="1">
                <a:solidFill>
                  <a:schemeClr val="tx1"/>
                </a:solidFill>
                <a:latin typeface="+mn-lt"/>
              </a:defRPr>
            </a:lvl1pPr>
            <a:lvl2pPr marL="0" indent="0">
              <a:lnSpc>
                <a:spcPct val="100000"/>
              </a:lnSpc>
              <a:spcBef>
                <a:spcPts val="0"/>
              </a:spcBef>
              <a:spcAft>
                <a:spcPts val="588"/>
              </a:spcAft>
              <a:buFontTx/>
              <a:buNone/>
              <a:defRPr sz="900">
                <a:solidFill>
                  <a:schemeClr val="tx1"/>
                </a:solidFill>
                <a:latin typeface="+mj-lt"/>
              </a:defRPr>
            </a:lvl2pPr>
            <a:lvl3pPr marL="224097" indent="0">
              <a:lnSpc>
                <a:spcPct val="100000"/>
              </a:lnSpc>
              <a:spcBef>
                <a:spcPts val="0"/>
              </a:spcBef>
              <a:spcAft>
                <a:spcPts val="588"/>
              </a:spcAft>
              <a:buNone/>
              <a:defRPr sz="1200">
                <a:solidFill>
                  <a:schemeClr val="tx1"/>
                </a:solidFill>
                <a:latin typeface="+mj-lt"/>
              </a:defRPr>
            </a:lvl3pPr>
            <a:lvl4pPr marL="448193" indent="0">
              <a:lnSpc>
                <a:spcPct val="100000"/>
              </a:lnSpc>
              <a:spcBef>
                <a:spcPts val="0"/>
              </a:spcBef>
              <a:spcAft>
                <a:spcPts val="588"/>
              </a:spcAft>
              <a:buNone/>
              <a:defRPr sz="1200">
                <a:solidFill>
                  <a:schemeClr val="tx1"/>
                </a:solidFill>
                <a:latin typeface="+mj-lt"/>
              </a:defRPr>
            </a:lvl4pPr>
            <a:lvl5pPr marL="672290" indent="0">
              <a:lnSpc>
                <a:spcPct val="100000"/>
              </a:lnSpc>
              <a:spcBef>
                <a:spcPts val="0"/>
              </a:spcBef>
              <a:spcAft>
                <a:spcPts val="588"/>
              </a:spcAft>
              <a:buNone/>
              <a:defRPr sz="1200">
                <a:solidFill>
                  <a:schemeClr val="tx1"/>
                </a:solidFill>
                <a:latin typeface="+mj-lt"/>
              </a:defRPr>
            </a:lvl5pPr>
          </a:lstStyle>
          <a:p>
            <a:pPr lvl="0"/>
            <a:r>
              <a:rPr lang="en-US"/>
              <a:t>Click to edit Master text styles</a:t>
            </a:r>
          </a:p>
          <a:p>
            <a:pPr lvl="1"/>
            <a:r>
              <a:rPr lang="en-US"/>
              <a:t>Second level</a:t>
            </a:r>
          </a:p>
        </p:txBody>
      </p:sp>
      <p:sp>
        <p:nvSpPr>
          <p:cNvPr id="14" name="Text Placeholder 5"/>
          <p:cNvSpPr>
            <a:spLocks noGrp="1"/>
          </p:cNvSpPr>
          <p:nvPr>
            <p:ph type="body" sz="quarter" idx="16" hasCustomPrompt="1"/>
          </p:nvPr>
        </p:nvSpPr>
        <p:spPr>
          <a:xfrm>
            <a:off x="7834852" y="5541403"/>
            <a:ext cx="1727617" cy="553998"/>
          </a:xfrm>
          <a:prstGeom prst="rect">
            <a:avLst/>
          </a:prstGeom>
        </p:spPr>
        <p:txBody>
          <a:bodyPr wrap="square" lIns="0" tIns="0" rIns="0" bIns="0" numCol="1" spcCol="360000">
            <a:spAutoFit/>
          </a:bodyPr>
          <a:lstStyle>
            <a:lvl1pPr marL="0" indent="0">
              <a:lnSpc>
                <a:spcPct val="100000"/>
              </a:lnSpc>
              <a:spcBef>
                <a:spcPts val="0"/>
              </a:spcBef>
              <a:spcAft>
                <a:spcPts val="588"/>
              </a:spcAft>
              <a:buNone/>
              <a:defRPr sz="1050" b="1">
                <a:solidFill>
                  <a:schemeClr val="tx1"/>
                </a:solidFill>
                <a:latin typeface="+mn-lt"/>
              </a:defRPr>
            </a:lvl1pPr>
            <a:lvl2pPr marL="0" indent="0">
              <a:lnSpc>
                <a:spcPct val="100000"/>
              </a:lnSpc>
              <a:spcBef>
                <a:spcPts val="0"/>
              </a:spcBef>
              <a:spcAft>
                <a:spcPts val="588"/>
              </a:spcAft>
              <a:buFontTx/>
              <a:buNone/>
              <a:defRPr sz="900">
                <a:solidFill>
                  <a:schemeClr val="tx1"/>
                </a:solidFill>
                <a:latin typeface="+mj-lt"/>
              </a:defRPr>
            </a:lvl2pPr>
            <a:lvl3pPr marL="224097" indent="0">
              <a:lnSpc>
                <a:spcPct val="100000"/>
              </a:lnSpc>
              <a:spcBef>
                <a:spcPts val="0"/>
              </a:spcBef>
              <a:spcAft>
                <a:spcPts val="588"/>
              </a:spcAft>
              <a:buNone/>
              <a:defRPr sz="1200">
                <a:solidFill>
                  <a:schemeClr val="tx1"/>
                </a:solidFill>
                <a:latin typeface="+mj-lt"/>
              </a:defRPr>
            </a:lvl3pPr>
            <a:lvl4pPr marL="448193" indent="0">
              <a:lnSpc>
                <a:spcPct val="100000"/>
              </a:lnSpc>
              <a:spcBef>
                <a:spcPts val="0"/>
              </a:spcBef>
              <a:spcAft>
                <a:spcPts val="588"/>
              </a:spcAft>
              <a:buNone/>
              <a:defRPr sz="1200">
                <a:solidFill>
                  <a:schemeClr val="tx1"/>
                </a:solidFill>
                <a:latin typeface="+mj-lt"/>
              </a:defRPr>
            </a:lvl4pPr>
            <a:lvl5pPr marL="672290" indent="0">
              <a:lnSpc>
                <a:spcPct val="100000"/>
              </a:lnSpc>
              <a:spcBef>
                <a:spcPts val="0"/>
              </a:spcBef>
              <a:spcAft>
                <a:spcPts val="588"/>
              </a:spcAft>
              <a:buNone/>
              <a:defRPr sz="1200">
                <a:solidFill>
                  <a:schemeClr val="tx1"/>
                </a:solidFill>
                <a:latin typeface="+mj-lt"/>
              </a:defRPr>
            </a:lvl5pPr>
          </a:lstStyle>
          <a:p>
            <a:pPr lvl="0"/>
            <a:r>
              <a:rPr lang="en-US"/>
              <a:t>Click to edit Master text styles</a:t>
            </a:r>
          </a:p>
          <a:p>
            <a:pPr lvl="1"/>
            <a:r>
              <a:rPr lang="en-US"/>
              <a:t>Second level</a:t>
            </a:r>
          </a:p>
        </p:txBody>
      </p:sp>
      <p:sp>
        <p:nvSpPr>
          <p:cNvPr id="19" name="Text Placeholder 18"/>
          <p:cNvSpPr>
            <a:spLocks noGrp="1"/>
          </p:cNvSpPr>
          <p:nvPr>
            <p:ph type="body" sz="quarter" idx="17" hasCustomPrompt="1"/>
          </p:nvPr>
        </p:nvSpPr>
        <p:spPr>
          <a:xfrm>
            <a:off x="577735" y="993036"/>
            <a:ext cx="5348968" cy="3816350"/>
          </a:xfrm>
          <a:prstGeom prst="rect">
            <a:avLst/>
          </a:prstGeom>
        </p:spPr>
        <p:txBody>
          <a:bodyPr lIns="0"/>
          <a:lstStyle>
            <a:lvl1pPr marL="0" marR="0" indent="0" algn="l" defTabSz="914374" rtl="0" eaLnBrk="1" fontAlgn="auto" latinLnBrk="0" hangingPunct="1">
              <a:lnSpc>
                <a:spcPct val="90000"/>
              </a:lnSpc>
              <a:spcBef>
                <a:spcPts val="0"/>
              </a:spcBef>
              <a:spcAft>
                <a:spcPts val="400"/>
              </a:spcAft>
              <a:buClrTx/>
              <a:buSzPct val="90000"/>
              <a:buFont typeface="Arial" pitchFamily="34" charset="0"/>
              <a:buNone/>
              <a:tabLst/>
              <a:defRPr lang="en-US" sz="1400" b="1" kern="1200" spc="100" baseline="0" dirty="0" smtClean="0">
                <a:solidFill>
                  <a:schemeClr val="tx2"/>
                </a:solidFill>
                <a:latin typeface="+mn-lt"/>
                <a:ea typeface="+mn-ea"/>
                <a:cs typeface="Segoe UI Semilight" panose="020B0402040204020203" pitchFamily="34" charset="0"/>
              </a:defRPr>
            </a:lvl1pPr>
            <a:lvl2pPr marL="91440" marR="0" indent="0" algn="l" defTabSz="914374" rtl="0" eaLnBrk="1" fontAlgn="auto" latinLnBrk="0" hangingPunct="1">
              <a:lnSpc>
                <a:spcPct val="90000"/>
              </a:lnSpc>
              <a:spcBef>
                <a:spcPts val="0"/>
              </a:spcBef>
              <a:spcAft>
                <a:spcPts val="400"/>
              </a:spcAft>
              <a:buClrTx/>
              <a:buSzPct val="90000"/>
              <a:buFont typeface="Arial" panose="020B0604020202020204" pitchFamily="34" charset="0"/>
              <a:buNone/>
              <a:tabLst/>
              <a:defRPr sz="1100">
                <a:latin typeface="+mj-lt"/>
              </a:defRPr>
            </a:lvl2pPr>
          </a:lstStyle>
          <a:p>
            <a:pPr>
              <a:spcAft>
                <a:spcPts val="1200"/>
              </a:spcAft>
            </a:pPr>
            <a:r>
              <a:rPr lang="en-US"/>
              <a:t>BENEFITS</a:t>
            </a:r>
          </a:p>
          <a:p>
            <a:pPr marL="0" marR="0" lvl="0" indent="0" algn="l" defTabSz="914374" rtl="0" eaLnBrk="1" fontAlgn="auto" latinLnBrk="0" hangingPunct="1">
              <a:lnSpc>
                <a:spcPct val="90000"/>
              </a:lnSpc>
              <a:spcBef>
                <a:spcPts val="0"/>
              </a:spcBef>
              <a:spcAft>
                <a:spcPts val="400"/>
              </a:spcAft>
              <a:buClrTx/>
              <a:buSzPct val="90000"/>
              <a:buFont typeface="Arial" pitchFamily="34" charset="0"/>
              <a:buNone/>
              <a:tabLst/>
              <a:defRPr/>
            </a:pPr>
            <a:r>
              <a:rPr kumimoji="0" lang="en-US" sz="1100" b="1" i="0" u="none" strike="noStrike" kern="1200" cap="none" spc="0" normalizeH="0" baseline="0" noProof="0">
                <a:ln>
                  <a:noFill/>
                </a:ln>
                <a:solidFill>
                  <a:srgbClr val="0078D7"/>
                </a:solidFill>
                <a:effectLst/>
                <a:uLnTx/>
                <a:uFillTx/>
                <a:latin typeface="+mn-lt"/>
                <a:ea typeface="Segoe UI Semilight" charset="0"/>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a:ln>
                  <a:noFill/>
                </a:ln>
                <a:solidFill>
                  <a:srgbClr val="505050"/>
                </a:solidFill>
                <a:effectLst/>
                <a:uLnTx/>
                <a:uFillTx/>
                <a:latin typeface="+mj-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a:ln>
                  <a:noFill/>
                </a:ln>
                <a:solidFill>
                  <a:srgbClr val="505050"/>
                </a:solidFill>
                <a:effectLst/>
                <a:uLnTx/>
                <a:uFillTx/>
                <a:latin typeface="+mj-lt"/>
                <a:ea typeface="+mn-ea"/>
                <a:cs typeface="Segoe UI Semilight" charset="0"/>
              </a:rPr>
              <a:t>text</a:t>
            </a:r>
          </a:p>
          <a:p>
            <a:pPr marL="0" marR="0" lvl="1" indent="0" algn="l" defTabSz="896386" rtl="0" eaLnBrk="1" fontAlgn="auto" latinLnBrk="0" hangingPunct="1">
              <a:lnSpc>
                <a:spcPct val="90000"/>
              </a:lnSpc>
              <a:spcBef>
                <a:spcPts val="0"/>
              </a:spcBef>
              <a:spcAft>
                <a:spcPts val="400"/>
              </a:spcAft>
              <a:buClrTx/>
              <a:buSzPct val="90000"/>
              <a:buFont typeface="Arial" pitchFamily="34" charset="0"/>
              <a:buNone/>
              <a:tabLst/>
              <a:defRPr/>
            </a:pPr>
            <a:r>
              <a:rPr kumimoji="0" lang="en-US" sz="1100" b="1" i="0" u="none" strike="noStrike" kern="1200" cap="none" spc="0" normalizeH="0" baseline="0" noProof="0">
                <a:ln>
                  <a:noFill/>
                </a:ln>
                <a:solidFill>
                  <a:srgbClr val="0078D7"/>
                </a:solidFill>
                <a:effectLst/>
                <a:uLnTx/>
                <a:uFillTx/>
                <a:latin typeface="Segoe UI"/>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a:ln>
                  <a:noFill/>
                </a:ln>
                <a:solidFill>
                  <a:srgbClr val="505050"/>
                </a:solidFill>
                <a:effectLst/>
                <a:uLnTx/>
                <a:uFillTx/>
                <a:latin typeface="+mj-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a:ln>
                  <a:noFill/>
                </a:ln>
                <a:solidFill>
                  <a:srgbClr val="505050"/>
                </a:solidFill>
                <a:effectLst/>
                <a:uLnTx/>
                <a:uFillTx/>
                <a:latin typeface="+mj-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a:ln>
                  <a:noFill/>
                </a:ln>
                <a:solidFill>
                  <a:srgbClr val="505050"/>
                </a:solidFill>
                <a:effectLst/>
                <a:uLnTx/>
                <a:uFillTx/>
                <a:latin typeface="+mj-lt"/>
                <a:ea typeface="+mn-ea"/>
                <a:cs typeface="Segoe UI Semilight" charset="0"/>
              </a:rPr>
              <a:t>Text</a:t>
            </a:r>
          </a:p>
          <a:p>
            <a:pPr marL="0" marR="0" lvl="1" indent="0" algn="l" defTabSz="896386" rtl="0" eaLnBrk="1" fontAlgn="auto" latinLnBrk="0" hangingPunct="1">
              <a:lnSpc>
                <a:spcPct val="90000"/>
              </a:lnSpc>
              <a:spcBef>
                <a:spcPts val="0"/>
              </a:spcBef>
              <a:spcAft>
                <a:spcPts val="400"/>
              </a:spcAft>
              <a:buClrTx/>
              <a:buSzPct val="90000"/>
              <a:buFont typeface="Arial" pitchFamily="34" charset="0"/>
              <a:buNone/>
              <a:tabLst/>
              <a:defRPr/>
            </a:pPr>
            <a:r>
              <a:rPr kumimoji="0" lang="en-US" sz="1100" b="1" i="0" u="none" strike="noStrike" kern="1200" cap="none" spc="0" normalizeH="0" baseline="0" noProof="0">
                <a:ln>
                  <a:noFill/>
                </a:ln>
                <a:solidFill>
                  <a:srgbClr val="0078D7"/>
                </a:solidFill>
                <a:effectLst/>
                <a:uLnTx/>
                <a:uFillTx/>
                <a:latin typeface="Segoe UI"/>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a:ln>
                  <a:noFill/>
                </a:ln>
                <a:solidFill>
                  <a:srgbClr val="505050"/>
                </a:solidFill>
                <a:effectLst/>
                <a:uLnTx/>
                <a:uFillTx/>
                <a:latin typeface="+mj-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a:ln>
                  <a:noFill/>
                </a:ln>
                <a:solidFill>
                  <a:srgbClr val="505050"/>
                </a:solidFill>
                <a:effectLst/>
                <a:uLnTx/>
                <a:uFillTx/>
                <a:latin typeface="+mj-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a:ln>
                  <a:noFill/>
                </a:ln>
                <a:solidFill>
                  <a:srgbClr val="505050"/>
                </a:solidFill>
                <a:effectLst/>
                <a:uLnTx/>
                <a:uFillTx/>
                <a:latin typeface="+mj-lt"/>
                <a:ea typeface="+mn-ea"/>
                <a:cs typeface="Segoe UI Semilight" charset="0"/>
              </a:rPr>
              <a:t>Text</a:t>
            </a:r>
          </a:p>
          <a:p>
            <a:pPr marL="0" marR="0" lvl="0" indent="0" algn="l" defTabSz="914374" rtl="0" eaLnBrk="1" fontAlgn="auto" latinLnBrk="0" hangingPunct="1">
              <a:lnSpc>
                <a:spcPct val="90000"/>
              </a:lnSpc>
              <a:spcBef>
                <a:spcPts val="0"/>
              </a:spcBef>
              <a:spcAft>
                <a:spcPts val="400"/>
              </a:spcAft>
              <a:buClrTx/>
              <a:buSzPct val="90000"/>
              <a:buFont typeface="Arial" pitchFamily="34" charset="0"/>
              <a:buNone/>
              <a:tabLst/>
              <a:defRPr/>
            </a:pPr>
            <a:r>
              <a:rPr kumimoji="0" lang="en-US" sz="1100" b="1" i="0" u="none" strike="noStrike" kern="1200" cap="none" spc="0" normalizeH="0" baseline="0" noProof="0">
                <a:ln>
                  <a:noFill/>
                </a:ln>
                <a:solidFill>
                  <a:srgbClr val="0078D7"/>
                </a:solidFill>
                <a:effectLst/>
                <a:uLnTx/>
                <a:uFillTx/>
                <a:latin typeface="+mn-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a:ln>
                  <a:noFill/>
                </a:ln>
                <a:solidFill>
                  <a:srgbClr val="505050"/>
                </a:solidFill>
                <a:effectLst/>
                <a:uLnTx/>
                <a:uFillTx/>
                <a:latin typeface="+mj-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a:ln>
                  <a:noFill/>
                </a:ln>
                <a:solidFill>
                  <a:srgbClr val="505050"/>
                </a:solidFill>
                <a:effectLst/>
                <a:uLnTx/>
                <a:uFillTx/>
                <a:latin typeface="+mj-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a:ln>
                  <a:noFill/>
                </a:ln>
                <a:solidFill>
                  <a:srgbClr val="505050"/>
                </a:solidFill>
                <a:effectLst/>
                <a:uLnTx/>
                <a:uFillTx/>
                <a:latin typeface="+mj-lt"/>
                <a:ea typeface="+mn-ea"/>
                <a:cs typeface="Segoe UI Semilight" charset="0"/>
              </a:rPr>
              <a:t>Text</a:t>
            </a:r>
            <a:endParaRPr lang="en-US"/>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327657" y="477886"/>
            <a:ext cx="1286608" cy="274302"/>
          </a:xfrm>
          <a:prstGeom prst="rect">
            <a:avLst/>
          </a:prstGeom>
        </p:spPr>
      </p:pic>
      <p:sp>
        <p:nvSpPr>
          <p:cNvPr id="21" name="Text Placeholder 5"/>
          <p:cNvSpPr>
            <a:spLocks noGrp="1"/>
          </p:cNvSpPr>
          <p:nvPr>
            <p:ph type="body" sz="quarter" idx="18" hasCustomPrompt="1"/>
          </p:nvPr>
        </p:nvSpPr>
        <p:spPr>
          <a:xfrm>
            <a:off x="10012438" y="5541403"/>
            <a:ext cx="1727617" cy="553998"/>
          </a:xfrm>
          <a:prstGeom prst="rect">
            <a:avLst/>
          </a:prstGeom>
        </p:spPr>
        <p:txBody>
          <a:bodyPr wrap="square" lIns="0" tIns="0" rIns="0" bIns="0" numCol="1" spcCol="360000">
            <a:spAutoFit/>
          </a:bodyPr>
          <a:lstStyle>
            <a:lvl1pPr marL="0" indent="0">
              <a:lnSpc>
                <a:spcPct val="100000"/>
              </a:lnSpc>
              <a:spcBef>
                <a:spcPts val="0"/>
              </a:spcBef>
              <a:spcAft>
                <a:spcPts val="588"/>
              </a:spcAft>
              <a:buNone/>
              <a:defRPr sz="1050" b="1">
                <a:solidFill>
                  <a:schemeClr val="tx1"/>
                </a:solidFill>
                <a:latin typeface="+mn-lt"/>
              </a:defRPr>
            </a:lvl1pPr>
            <a:lvl2pPr marL="0" indent="0">
              <a:lnSpc>
                <a:spcPct val="100000"/>
              </a:lnSpc>
              <a:spcBef>
                <a:spcPts val="0"/>
              </a:spcBef>
              <a:spcAft>
                <a:spcPts val="588"/>
              </a:spcAft>
              <a:buFontTx/>
              <a:buNone/>
              <a:defRPr sz="900">
                <a:solidFill>
                  <a:schemeClr val="tx1"/>
                </a:solidFill>
                <a:latin typeface="+mj-lt"/>
              </a:defRPr>
            </a:lvl2pPr>
            <a:lvl3pPr marL="224097" indent="0">
              <a:lnSpc>
                <a:spcPct val="100000"/>
              </a:lnSpc>
              <a:spcBef>
                <a:spcPts val="0"/>
              </a:spcBef>
              <a:spcAft>
                <a:spcPts val="588"/>
              </a:spcAft>
              <a:buNone/>
              <a:defRPr sz="1200">
                <a:solidFill>
                  <a:schemeClr val="tx1"/>
                </a:solidFill>
                <a:latin typeface="+mj-lt"/>
              </a:defRPr>
            </a:lvl3pPr>
            <a:lvl4pPr marL="448193" indent="0">
              <a:lnSpc>
                <a:spcPct val="100000"/>
              </a:lnSpc>
              <a:spcBef>
                <a:spcPts val="0"/>
              </a:spcBef>
              <a:spcAft>
                <a:spcPts val="588"/>
              </a:spcAft>
              <a:buNone/>
              <a:defRPr sz="1200">
                <a:solidFill>
                  <a:schemeClr val="tx1"/>
                </a:solidFill>
                <a:latin typeface="+mj-lt"/>
              </a:defRPr>
            </a:lvl4pPr>
            <a:lvl5pPr marL="672290" indent="0">
              <a:lnSpc>
                <a:spcPct val="100000"/>
              </a:lnSpc>
              <a:spcBef>
                <a:spcPts val="0"/>
              </a:spcBef>
              <a:spcAft>
                <a:spcPts val="588"/>
              </a:spcAft>
              <a:buNone/>
              <a:defRPr sz="1200">
                <a:solidFill>
                  <a:schemeClr val="tx1"/>
                </a:solidFill>
                <a:latin typeface="+mj-l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23475390"/>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3 Columns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652000" cy="992188"/>
          </a:xfrm>
        </p:spPr>
        <p:txBody>
          <a:bodyPr anchor="t"/>
          <a:lstStyle/>
          <a:p>
            <a:r>
              <a:rPr lang="en-US"/>
              <a:t>Click to edit Master title style</a:t>
            </a:r>
            <a:endParaRPr lang="en-US" dirty="0"/>
          </a:p>
        </p:txBody>
      </p:sp>
      <p:sp>
        <p:nvSpPr>
          <p:cNvPr id="11" name="Text Placeholder 6"/>
          <p:cNvSpPr>
            <a:spLocks noGrp="1"/>
          </p:cNvSpPr>
          <p:nvPr>
            <p:ph type="body" sz="quarter" idx="14"/>
          </p:nvPr>
        </p:nvSpPr>
        <p:spPr>
          <a:xfrm>
            <a:off x="304800" y="2679700"/>
            <a:ext cx="5004000" cy="3767138"/>
          </a:xfrm>
        </p:spPr>
        <p:txBody>
          <a:bodyPr>
            <a:normAutofit/>
          </a:bodyPr>
          <a:lstStyle>
            <a:lvl1pPr>
              <a:lnSpc>
                <a:spcPct val="100000"/>
              </a:lnSpc>
              <a:spcBef>
                <a:spcPts val="600"/>
              </a:spcBef>
              <a:defRPr sz="2000" b="0" i="0">
                <a:latin typeface="Segoe UI Light" charset="0"/>
                <a:ea typeface="Segoe UI Light" charset="0"/>
                <a:cs typeface="Segoe UI Light" charset="0"/>
              </a:defRPr>
            </a:lvl1pPr>
            <a:lvl2pPr>
              <a:lnSpc>
                <a:spcPct val="100000"/>
              </a:lnSpc>
              <a:spcBef>
                <a:spcPts val="600"/>
              </a:spcBef>
              <a:defRPr sz="2400"/>
            </a:lvl2pPr>
            <a:lvl3pPr>
              <a:lnSpc>
                <a:spcPct val="100000"/>
              </a:lnSpc>
              <a:spcBef>
                <a:spcPts val="600"/>
              </a:spcBef>
              <a:defRPr sz="2400"/>
            </a:lvl3pPr>
            <a:lvl4pPr>
              <a:lnSpc>
                <a:spcPct val="100000"/>
              </a:lnSpc>
              <a:spcBef>
                <a:spcPts val="600"/>
              </a:spcBef>
              <a:defRPr sz="2400"/>
            </a:lvl4pPr>
            <a:lvl5pPr>
              <a:lnSpc>
                <a:spcPct val="100000"/>
              </a:lnSpc>
              <a:spcBef>
                <a:spcPts val="600"/>
              </a:spcBef>
              <a:defRPr sz="2400"/>
            </a:lvl5pPr>
          </a:lstStyle>
          <a:p>
            <a:pPr lvl="0"/>
            <a:r>
              <a:rPr lang="en-US"/>
              <a:t>Click to edit Master text styles</a:t>
            </a:r>
          </a:p>
        </p:txBody>
      </p:sp>
      <p:sp>
        <p:nvSpPr>
          <p:cNvPr id="6" name="Text Placeholder 6"/>
          <p:cNvSpPr>
            <a:spLocks noGrp="1"/>
          </p:cNvSpPr>
          <p:nvPr>
            <p:ph type="body" sz="quarter" idx="12"/>
          </p:nvPr>
        </p:nvSpPr>
        <p:spPr>
          <a:xfrm>
            <a:off x="6180666"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p:nvPr>
        </p:nvSpPr>
        <p:spPr>
          <a:xfrm>
            <a:off x="91186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7416121"/>
      </p:ext>
    </p:extLst>
  </p:cSld>
  <p:clrMapOvr>
    <a:masterClrMapping/>
  </p:clrMapOvr>
  <p:extLst mod="1">
    <p:ext uri="{DCECCB84-F9BA-43D5-87BE-67443E8EF086}">
      <p15:sldGuideLst xmlns:p15="http://schemas.microsoft.com/office/powerpoint/2012/main">
        <p15:guide id="2" pos="189">
          <p15:clr>
            <a:srgbClr val="FBAE40"/>
          </p15:clr>
        </p15:guide>
        <p15:guide id="3" pos="7491">
          <p15:clr>
            <a:srgbClr val="FBAE40"/>
          </p15:clr>
        </p15:guide>
        <p15:guide id="5" orient="horz" pos="1117">
          <p15:clr>
            <a:srgbClr val="FBAE40"/>
          </p15:clr>
        </p15:guide>
        <p15:guide id="6" orient="horz" pos="1842">
          <p15:clr>
            <a:srgbClr val="FBAE40"/>
          </p15:clr>
        </p15:guide>
        <p15:guide id="7" orient="horz" pos="1752">
          <p15:clr>
            <a:srgbClr val="FBAE40"/>
          </p15:clr>
        </p15:guide>
        <p15:guide id="8" pos="257">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2 Columns Text + Picture Spac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1904443"/>
      </p:ext>
    </p:extLst>
  </p:cSld>
  <p:clrMapOvr>
    <a:masterClrMapping/>
  </p:clrMapOvr>
  <p:extLst>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2 Columns Text + Char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hart Placeholder 3"/>
          <p:cNvSpPr>
            <a:spLocks noGrp="1"/>
          </p:cNvSpPr>
          <p:nvPr>
            <p:ph type="chart" sz="quarter" idx="16"/>
          </p:nvPr>
        </p:nvSpPr>
        <p:spPr>
          <a:xfrm>
            <a:off x="6645600" y="2786400"/>
            <a:ext cx="5137200" cy="3664800"/>
          </a:xfrm>
        </p:spPr>
        <p:txBody>
          <a:bodyPr/>
          <a:lstStyle/>
          <a:p>
            <a:r>
              <a:rPr lang="en-US"/>
              <a:t>Click icon to add chart</a:t>
            </a:r>
          </a:p>
        </p:txBody>
      </p:sp>
    </p:spTree>
    <p:extLst>
      <p:ext uri="{BB962C8B-B14F-4D97-AF65-F5344CB8AC3E}">
        <p14:creationId xmlns:p14="http://schemas.microsoft.com/office/powerpoint/2010/main" val="2829624149"/>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16">
          <p15:clr>
            <a:srgbClr val="FBAE40"/>
          </p15:clr>
        </p15:guide>
        <p15:guide id="4" orient="horz" pos="1749">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1 Column Text + Char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6" name="Chart Placeholder 3"/>
          <p:cNvSpPr>
            <a:spLocks noGrp="1"/>
          </p:cNvSpPr>
          <p:nvPr>
            <p:ph type="chart" sz="quarter" idx="16"/>
          </p:nvPr>
        </p:nvSpPr>
        <p:spPr>
          <a:xfrm>
            <a:off x="6645600" y="2786400"/>
            <a:ext cx="5137200" cy="3664800"/>
          </a:xfrm>
        </p:spPr>
        <p:txBody>
          <a:bodyPr/>
          <a:lstStyle/>
          <a:p>
            <a:r>
              <a:rPr lang="en-US"/>
              <a:t>Click icon to add chart</a:t>
            </a:r>
          </a:p>
        </p:txBody>
      </p:sp>
      <p:sp>
        <p:nvSpPr>
          <p:cNvPr id="9" name="Text Placeholder 3"/>
          <p:cNvSpPr>
            <a:spLocks noGrp="1"/>
          </p:cNvSpPr>
          <p:nvPr>
            <p:ph type="body" sz="quarter" idx="17"/>
          </p:nvPr>
        </p:nvSpPr>
        <p:spPr>
          <a:xfrm>
            <a:off x="306000" y="2678400"/>
            <a:ext cx="5004000" cy="3765600"/>
          </a:xfrm>
        </p:spPr>
        <p:txBody>
          <a:bodyPr>
            <a:noAutofit/>
          </a:bodyPr>
          <a:lstStyle>
            <a:lvl1pPr>
              <a:defRPr sz="2000" b="0" i="0">
                <a:latin typeface="Segoe UI Light" charset="0"/>
                <a:ea typeface="Segoe UI Light" charset="0"/>
                <a:cs typeface="Segoe UI Light" charset="0"/>
              </a:defRPr>
            </a:lvl1pPr>
            <a:lvl2pPr>
              <a:defRPr sz="2000" b="0" i="0">
                <a:latin typeface="Segoe UI Light" charset="0"/>
                <a:ea typeface="Segoe UI Light" charset="0"/>
                <a:cs typeface="Segoe UI Light" charset="0"/>
              </a:defRPr>
            </a:lvl2pPr>
            <a:lvl3pPr>
              <a:defRPr sz="2000" b="0" i="0">
                <a:latin typeface="Segoe UI Light" charset="0"/>
                <a:ea typeface="Segoe UI Light" charset="0"/>
                <a:cs typeface="Segoe UI Light" charset="0"/>
              </a:defRPr>
            </a:lvl3pPr>
            <a:lvl4pPr>
              <a:defRPr sz="2000" b="0" i="0">
                <a:latin typeface="Segoe UI Light" charset="0"/>
                <a:ea typeface="Segoe UI Light" charset="0"/>
                <a:cs typeface="Segoe UI Light" charset="0"/>
              </a:defRPr>
            </a:lvl4pPr>
            <a:lvl5pPr>
              <a:defRPr sz="2000" b="0" i="0">
                <a:latin typeface="Segoe UI Light" charset="0"/>
                <a:ea typeface="Segoe UI Light" charset="0"/>
                <a:cs typeface="Segoe UI Light" charset="0"/>
              </a:defRPr>
            </a:lvl5pPr>
          </a:lstStyle>
          <a:p>
            <a:pPr lvl="0"/>
            <a:r>
              <a:rPr lang="en-US"/>
              <a:t>Click to edit Master text styles</a:t>
            </a:r>
          </a:p>
        </p:txBody>
      </p:sp>
    </p:spTree>
    <p:extLst>
      <p:ext uri="{BB962C8B-B14F-4D97-AF65-F5344CB8AC3E}">
        <p14:creationId xmlns:p14="http://schemas.microsoft.com/office/powerpoint/2010/main" val="3982245089"/>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16">
          <p15:clr>
            <a:srgbClr val="FBAE40"/>
          </p15:clr>
        </p15:guide>
        <p15:guide id="4" orient="horz" pos="1749">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2 Columns Text + Picture Spac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4352288" y="2705100"/>
            <a:ext cx="33372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6"/>
          <p:cNvSpPr>
            <a:spLocks noGrp="1"/>
          </p:cNvSpPr>
          <p:nvPr>
            <p:ph type="body" sz="quarter" idx="14"/>
          </p:nvPr>
        </p:nvSpPr>
        <p:spPr>
          <a:xfrm>
            <a:off x="304800" y="2678400"/>
            <a:ext cx="3420533" cy="3773200"/>
          </a:xfrm>
        </p:spPr>
        <p:txBody>
          <a:bodyPr>
            <a:normAutofit/>
          </a:bodyPr>
          <a:lstStyle>
            <a:lvl1pPr>
              <a:lnSpc>
                <a:spcPct val="100000"/>
              </a:lnSpc>
              <a:spcBef>
                <a:spcPts val="600"/>
              </a:spcBef>
              <a:defRPr sz="2000" b="0" i="0">
                <a:latin typeface="Segoe UI Light" charset="0"/>
                <a:ea typeface="Segoe UI Light" charset="0"/>
                <a:cs typeface="Segoe UI Light" charset="0"/>
              </a:defRPr>
            </a:lvl1pPr>
            <a:lvl2pPr>
              <a:lnSpc>
                <a:spcPct val="100000"/>
              </a:lnSpc>
              <a:spcBef>
                <a:spcPts val="600"/>
              </a:spcBef>
              <a:defRPr sz="2000" b="0" i="0">
                <a:latin typeface="Segoe UI Light" charset="0"/>
                <a:ea typeface="Segoe UI Light" charset="0"/>
                <a:cs typeface="Segoe UI Light" charset="0"/>
              </a:defRPr>
            </a:lvl2pPr>
            <a:lvl3pPr>
              <a:lnSpc>
                <a:spcPct val="100000"/>
              </a:lnSpc>
              <a:spcBef>
                <a:spcPts val="600"/>
              </a:spcBef>
              <a:defRPr sz="2000" b="0" i="0">
                <a:latin typeface="Segoe UI Light" charset="0"/>
                <a:ea typeface="Segoe UI Light" charset="0"/>
                <a:cs typeface="Segoe UI Light" charset="0"/>
              </a:defRPr>
            </a:lvl3pPr>
            <a:lvl4pPr>
              <a:lnSpc>
                <a:spcPct val="100000"/>
              </a:lnSpc>
              <a:spcBef>
                <a:spcPts val="600"/>
              </a:spcBef>
              <a:defRPr sz="2000" b="0" i="0">
                <a:latin typeface="Segoe UI Light" charset="0"/>
                <a:ea typeface="Segoe UI Light" charset="0"/>
                <a:cs typeface="Segoe UI Light" charset="0"/>
              </a:defRPr>
            </a:lvl4pPr>
            <a:lvl5pPr>
              <a:lnSpc>
                <a:spcPct val="100000"/>
              </a:lnSpc>
              <a:spcBef>
                <a:spcPts val="600"/>
              </a:spcBef>
              <a:defRPr sz="2000" b="0" i="0">
                <a:latin typeface="Segoe UI Light" charset="0"/>
                <a:ea typeface="Segoe UI Light" charset="0"/>
                <a:cs typeface="Segoe UI Light" charset="0"/>
              </a:defRPr>
            </a:lvl5pPr>
          </a:lstStyle>
          <a:p>
            <a:pPr lvl="0"/>
            <a:r>
              <a:rPr lang="en-US"/>
              <a:t>Click to edit Master text styles</a:t>
            </a:r>
          </a:p>
        </p:txBody>
      </p:sp>
    </p:spTree>
    <p:extLst>
      <p:ext uri="{BB962C8B-B14F-4D97-AF65-F5344CB8AC3E}">
        <p14:creationId xmlns:p14="http://schemas.microsoft.com/office/powerpoint/2010/main" val="1752011122"/>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752">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2 Columns Text + Pictur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5"/>
          </p:nvPr>
        </p:nvSpPr>
        <p:spPr>
          <a:xfrm>
            <a:off x="6646813" y="2787650"/>
            <a:ext cx="5137200" cy="3665538"/>
          </a:xfrm>
        </p:spPr>
        <p:txBody>
          <a:bodyPr/>
          <a:lstStyle/>
          <a:p>
            <a:r>
              <a:rPr lang="en-US"/>
              <a:t>Drag picture to placeholder or click icon to add</a:t>
            </a:r>
          </a:p>
        </p:txBody>
      </p:sp>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69337459"/>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755">
          <p15:clr>
            <a:srgbClr val="FBAE40"/>
          </p15:clr>
        </p15:guide>
        <p15:guide id="5" orient="horz" pos="4065">
          <p15:clr>
            <a:srgbClr val="FBAE40"/>
          </p15:clr>
        </p15:guide>
        <p15:guide id="6" pos="257">
          <p15:clr>
            <a:srgbClr val="FBAE40"/>
          </p15:clr>
        </p15:guide>
        <p15:guide id="7" pos="7423">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2 Cols Text + Half Bleed Pic Righ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p:cNvSpPr>
            <a:spLocks noGrp="1"/>
          </p:cNvSpPr>
          <p:nvPr>
            <p:ph type="pic" sz="quarter" idx="15"/>
          </p:nvPr>
        </p:nvSpPr>
        <p:spPr>
          <a:xfrm>
            <a:off x="6640800" y="0"/>
            <a:ext cx="5551200" cy="6858000"/>
          </a:xfrm>
        </p:spPr>
        <p:txBody>
          <a:bodyPr/>
          <a:lstStyle/>
          <a:p>
            <a:r>
              <a:rPr lang="en-US"/>
              <a:t>Drag picture to placeholder or click icon to add</a:t>
            </a:r>
          </a:p>
        </p:txBody>
      </p:sp>
    </p:spTree>
    <p:extLst>
      <p:ext uri="{BB962C8B-B14F-4D97-AF65-F5344CB8AC3E}">
        <p14:creationId xmlns:p14="http://schemas.microsoft.com/office/powerpoint/2010/main" val="3516003274"/>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2 Cols Text + Half Bleed Pis Lef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71822"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8909755"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5971822"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p:cNvSpPr>
            <a:spLocks noGrp="1"/>
          </p:cNvSpPr>
          <p:nvPr>
            <p:ph type="pic" sz="quarter" idx="15"/>
          </p:nvPr>
        </p:nvSpPr>
        <p:spPr>
          <a:xfrm>
            <a:off x="0" y="0"/>
            <a:ext cx="5551200" cy="6858000"/>
          </a:xfrm>
        </p:spPr>
        <p:txBody>
          <a:bodyPr/>
          <a:lstStyle/>
          <a:p>
            <a:r>
              <a:rPr lang="en-US"/>
              <a:t>Drag picture to placeholder or click icon to add</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Tree>
    <p:extLst>
      <p:ext uri="{BB962C8B-B14F-4D97-AF65-F5344CB8AC3E}">
        <p14:creationId xmlns:p14="http://schemas.microsoft.com/office/powerpoint/2010/main" val="738047332"/>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Laptop + Picture">
    <p:bg>
      <p:bgPr>
        <a:solidFill>
          <a:schemeClr val="bg1"/>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5"/>
          </p:nvPr>
        </p:nvSpPr>
        <p:spPr>
          <a:xfrm>
            <a:off x="5887749" y="1498600"/>
            <a:ext cx="6004214" cy="3848100"/>
          </a:xfrm>
          <a:custGeom>
            <a:avLst/>
            <a:gdLst>
              <a:gd name="connsiteX0" fmla="*/ 0 w 5535612"/>
              <a:gd name="connsiteY0" fmla="*/ 3848100 h 3848100"/>
              <a:gd name="connsiteX1" fmla="*/ 0 w 5535612"/>
              <a:gd name="connsiteY1" fmla="*/ 0 h 3848100"/>
              <a:gd name="connsiteX2" fmla="*/ 5535612 w 5535612"/>
              <a:gd name="connsiteY2" fmla="*/ 0 h 3848100"/>
              <a:gd name="connsiteX3" fmla="*/ 5535612 w 5535612"/>
              <a:gd name="connsiteY3" fmla="*/ 3848100 h 3848100"/>
              <a:gd name="connsiteX4" fmla="*/ 0 w 5535612"/>
              <a:gd name="connsiteY4" fmla="*/ 3848100 h 3848100"/>
              <a:gd name="connsiteX0" fmla="*/ 495300 w 6030912"/>
              <a:gd name="connsiteY0" fmla="*/ 3860800 h 3860800"/>
              <a:gd name="connsiteX1" fmla="*/ 0 w 6030912"/>
              <a:gd name="connsiteY1" fmla="*/ 0 h 3860800"/>
              <a:gd name="connsiteX2" fmla="*/ 6030912 w 6030912"/>
              <a:gd name="connsiteY2" fmla="*/ 12700 h 3860800"/>
              <a:gd name="connsiteX3" fmla="*/ 6030912 w 6030912"/>
              <a:gd name="connsiteY3" fmla="*/ 3860800 h 3860800"/>
              <a:gd name="connsiteX4" fmla="*/ 495300 w 6030912"/>
              <a:gd name="connsiteY4" fmla="*/ 3860800 h 3860800"/>
              <a:gd name="connsiteX0" fmla="*/ 548695 w 6084307"/>
              <a:gd name="connsiteY0" fmla="*/ 3854126 h 3854126"/>
              <a:gd name="connsiteX1" fmla="*/ 0 w 6084307"/>
              <a:gd name="connsiteY1" fmla="*/ 0 h 3854126"/>
              <a:gd name="connsiteX2" fmla="*/ 6084307 w 6084307"/>
              <a:gd name="connsiteY2" fmla="*/ 6026 h 3854126"/>
              <a:gd name="connsiteX3" fmla="*/ 6084307 w 6084307"/>
              <a:gd name="connsiteY3" fmla="*/ 3854126 h 3854126"/>
              <a:gd name="connsiteX4" fmla="*/ 548695 w 6084307"/>
              <a:gd name="connsiteY4" fmla="*/ 3854126 h 3854126"/>
              <a:gd name="connsiteX0" fmla="*/ 468602 w 6004214"/>
              <a:gd name="connsiteY0" fmla="*/ 3848100 h 3848100"/>
              <a:gd name="connsiteX1" fmla="*/ 0 w 6004214"/>
              <a:gd name="connsiteY1" fmla="*/ 648 h 3848100"/>
              <a:gd name="connsiteX2" fmla="*/ 6004214 w 6004214"/>
              <a:gd name="connsiteY2" fmla="*/ 0 h 3848100"/>
              <a:gd name="connsiteX3" fmla="*/ 6004214 w 6004214"/>
              <a:gd name="connsiteY3" fmla="*/ 3848100 h 3848100"/>
              <a:gd name="connsiteX4" fmla="*/ 468602 w 6004214"/>
              <a:gd name="connsiteY4" fmla="*/ 3848100 h 3848100"/>
              <a:gd name="connsiteX0" fmla="*/ 1156070 w 6004214"/>
              <a:gd name="connsiteY0" fmla="*/ 3848100 h 3848100"/>
              <a:gd name="connsiteX1" fmla="*/ 0 w 6004214"/>
              <a:gd name="connsiteY1" fmla="*/ 648 h 3848100"/>
              <a:gd name="connsiteX2" fmla="*/ 6004214 w 6004214"/>
              <a:gd name="connsiteY2" fmla="*/ 0 h 3848100"/>
              <a:gd name="connsiteX3" fmla="*/ 6004214 w 6004214"/>
              <a:gd name="connsiteY3" fmla="*/ 3848100 h 3848100"/>
              <a:gd name="connsiteX4" fmla="*/ 1156070 w 6004214"/>
              <a:gd name="connsiteY4" fmla="*/ 3848100 h 384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4214" h="3848100">
                <a:moveTo>
                  <a:pt x="1156070" y="3848100"/>
                </a:moveTo>
                <a:lnTo>
                  <a:pt x="0" y="648"/>
                </a:lnTo>
                <a:lnTo>
                  <a:pt x="6004214" y="0"/>
                </a:lnTo>
                <a:lnTo>
                  <a:pt x="6004214" y="3848100"/>
                </a:lnTo>
                <a:lnTo>
                  <a:pt x="1156070" y="3848100"/>
                </a:lnTo>
                <a:close/>
              </a:path>
            </a:pathLst>
          </a:custGeom>
        </p:spPr>
        <p:txBody>
          <a:bodyPr/>
          <a:lstStyle/>
          <a:p>
            <a:r>
              <a:rPr lang="en-US"/>
              <a:t>Drag picture to placeholder or click icon to add</a:t>
            </a:r>
            <a:endParaRPr lang="en-US"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821" y="158496"/>
            <a:ext cx="6918960" cy="6699504"/>
          </a:xfrm>
          <a:prstGeom prst="rect">
            <a:avLst/>
          </a:prstGeom>
        </p:spPr>
      </p:pic>
      <p:sp>
        <p:nvSpPr>
          <p:cNvPr id="2" name="Title 1"/>
          <p:cNvSpPr>
            <a:spLocks noGrp="1"/>
          </p:cNvSpPr>
          <p:nvPr>
            <p:ph type="title"/>
          </p:nvPr>
        </p:nvSpPr>
        <p:spPr>
          <a:xfrm>
            <a:off x="306000" y="1397000"/>
            <a:ext cx="4320000" cy="992188"/>
          </a:xfrm>
        </p:spPr>
        <p:txBody>
          <a:bodyPr anchor="t"/>
          <a:lstStyle/>
          <a:p>
            <a:r>
              <a:rPr lang="en-US"/>
              <a:t>Click to edit Master title style</a:t>
            </a:r>
            <a:endParaRPr lang="en-US" dirty="0"/>
          </a:p>
        </p:txBody>
      </p:sp>
      <p:sp>
        <p:nvSpPr>
          <p:cNvPr id="11" name="Text Placeholder 6"/>
          <p:cNvSpPr>
            <a:spLocks noGrp="1"/>
          </p:cNvSpPr>
          <p:nvPr>
            <p:ph type="body" sz="quarter" idx="14"/>
          </p:nvPr>
        </p:nvSpPr>
        <p:spPr>
          <a:xfrm>
            <a:off x="306000" y="2705100"/>
            <a:ext cx="4320000" cy="2641600"/>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02457670"/>
      </p:ext>
    </p:extLst>
  </p:cSld>
  <p:clrMapOvr>
    <a:masterClrMapping/>
  </p:clrMapOvr>
  <p:extLst mod="1">
    <p:ext uri="{DCECCB84-F9BA-43D5-87BE-67443E8EF086}">
      <p15:sldGuideLst xmlns:p15="http://schemas.microsoft.com/office/powerpoint/2012/main">
        <p15:guide id="1" orient="horz" pos="938">
          <p15:clr>
            <a:srgbClr val="FBAE40"/>
          </p15:clr>
        </p15:guide>
        <p15:guide id="2" pos="189">
          <p15:clr>
            <a:srgbClr val="FBAE40"/>
          </p15:clr>
        </p15:guide>
        <p15:guide id="3" pos="7491">
          <p15:clr>
            <a:srgbClr val="FBAE40"/>
          </p15:clr>
        </p15:guide>
        <p15:guide id="4" orient="horz" pos="3368">
          <p15:clr>
            <a:srgbClr val="FBAE40"/>
          </p15:clr>
        </p15:guide>
        <p15:guide id="5" pos="257">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Pen + Pictur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97700" y="1397000"/>
            <a:ext cx="4320000" cy="992188"/>
          </a:xfrm>
        </p:spPr>
        <p:txBody>
          <a:bodyPr anchor="t"/>
          <a:lstStyle/>
          <a:p>
            <a:r>
              <a:rPr lang="en-US"/>
              <a:t>Click to edit Master title style</a:t>
            </a:r>
            <a:endParaRPr lang="en-US" dirty="0"/>
          </a:p>
        </p:txBody>
      </p:sp>
      <p:sp>
        <p:nvSpPr>
          <p:cNvPr id="11" name="Text Placeholder 6"/>
          <p:cNvSpPr>
            <a:spLocks noGrp="1"/>
          </p:cNvSpPr>
          <p:nvPr>
            <p:ph type="body" sz="quarter" idx="14"/>
          </p:nvPr>
        </p:nvSpPr>
        <p:spPr>
          <a:xfrm>
            <a:off x="6997700" y="2705100"/>
            <a:ext cx="4320000" cy="2641600"/>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5"/>
          </p:nvPr>
        </p:nvSpPr>
        <p:spPr>
          <a:xfrm>
            <a:off x="407988" y="1498600"/>
            <a:ext cx="5535612" cy="3848100"/>
          </a:xfrm>
        </p:spPr>
        <p:txBody>
          <a:bodyPr/>
          <a:lstStyle/>
          <a:p>
            <a:r>
              <a:rPr lang="en-US"/>
              <a:t>Drag picture to placeholder or click icon to add</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241300"/>
            <a:ext cx="1057275" cy="6362700"/>
          </a:xfrm>
          <a:prstGeom prst="rect">
            <a:avLst/>
          </a:prstGeom>
        </p:spPr>
      </p:pic>
    </p:spTree>
    <p:extLst>
      <p:ext uri="{BB962C8B-B14F-4D97-AF65-F5344CB8AC3E}">
        <p14:creationId xmlns:p14="http://schemas.microsoft.com/office/powerpoint/2010/main" val="1090663037"/>
      </p:ext>
    </p:extLst>
  </p:cSld>
  <p:clrMapOvr>
    <a:masterClrMapping/>
  </p:clrMapOvr>
  <p:extLst>
    <p:ext uri="{DCECCB84-F9BA-43D5-87BE-67443E8EF086}">
      <p15:sldGuideLst xmlns:p15="http://schemas.microsoft.com/office/powerpoint/2012/main">
        <p15:guide id="1" orient="horz" pos="944">
          <p15:clr>
            <a:srgbClr val="FBAE40"/>
          </p15:clr>
        </p15:guide>
        <p15:guide id="2" pos="189">
          <p15:clr>
            <a:srgbClr val="FBAE40"/>
          </p15:clr>
        </p15:guide>
        <p15:guide id="3" pos="7491">
          <p15:clr>
            <a:srgbClr val="FBAE40"/>
          </p15:clr>
        </p15:guide>
        <p15:guide id="4" orient="horz" pos="3368">
          <p15:clr>
            <a:srgbClr val="FBAE40"/>
          </p15:clr>
        </p15:guide>
        <p15:guide id="5" pos="25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1 Column Text + Picture Spac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799" y="1397000"/>
            <a:ext cx="11713029" cy="687294"/>
          </a:xfrm>
        </p:spPr>
        <p:txBody>
          <a:bodyPr anchor="t"/>
          <a:lstStyle/>
          <a:p>
            <a:r>
              <a:rPr lang="en-US"/>
              <a:t>Click to edit Master title style</a:t>
            </a:r>
          </a:p>
        </p:txBody>
      </p:sp>
      <p:sp>
        <p:nvSpPr>
          <p:cNvPr id="4" name="Table Placeholder 3"/>
          <p:cNvSpPr>
            <a:spLocks noGrp="1"/>
          </p:cNvSpPr>
          <p:nvPr>
            <p:ph type="tbl" sz="quarter" idx="10"/>
          </p:nvPr>
        </p:nvSpPr>
        <p:spPr>
          <a:xfrm>
            <a:off x="416860" y="2191871"/>
            <a:ext cx="11358282" cy="4222377"/>
          </a:xfrm>
        </p:spPr>
        <p:txBody>
          <a:bodyPr/>
          <a:lstStyle>
            <a:lvl1pPr>
              <a:defRPr b="1" i="0">
                <a:latin typeface="Segoe UI Semibold" charset="0"/>
                <a:ea typeface="Segoe UI Semibold" charset="0"/>
                <a:cs typeface="Segoe UI Semibold" charset="0"/>
              </a:defRPr>
            </a:lvl1pPr>
          </a:lstStyle>
          <a:p>
            <a:r>
              <a:rPr lang="en-US"/>
              <a:t>Click icon to add table</a:t>
            </a:r>
          </a:p>
        </p:txBody>
      </p:sp>
    </p:spTree>
    <p:extLst>
      <p:ext uri="{BB962C8B-B14F-4D97-AF65-F5344CB8AC3E}">
        <p14:creationId xmlns:p14="http://schemas.microsoft.com/office/powerpoint/2010/main" val="594265004"/>
      </p:ext>
    </p:extLst>
  </p:cSld>
  <p:clrMapOvr>
    <a:masterClrMapping/>
  </p:clrMapOvr>
  <p:extLst mod="1">
    <p:ext uri="{DCECCB84-F9BA-43D5-87BE-67443E8EF086}">
      <p15:sldGuideLst xmlns:p15="http://schemas.microsoft.com/office/powerpoint/2012/main">
        <p15:guide id="1" orient="horz" pos="922">
          <p15:clr>
            <a:srgbClr val="FBAE40"/>
          </p15:clr>
        </p15:guide>
        <p15:guide id="2" pos="189">
          <p15:clr>
            <a:srgbClr val="FBAE40"/>
          </p15:clr>
        </p15:guide>
        <p15:guide id="3" pos="7491">
          <p15:clr>
            <a:srgbClr val="FBAE40"/>
          </p15:clr>
        </p15:guide>
        <p15:guide id="4" orient="horz" pos="3398">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1 Column Text + Picture Spac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11" name="Text Placeholder 6"/>
          <p:cNvSpPr>
            <a:spLocks noGrp="1"/>
          </p:cNvSpPr>
          <p:nvPr>
            <p:ph type="body" sz="quarter" idx="14"/>
          </p:nvPr>
        </p:nvSpPr>
        <p:spPr>
          <a:xfrm>
            <a:off x="304800" y="2678400"/>
            <a:ext cx="5400000" cy="2730500"/>
          </a:xfrm>
        </p:spPr>
        <p:txBody>
          <a:bodyPr>
            <a:normAutofit/>
          </a:bodyPr>
          <a:lstStyle>
            <a:lvl1pPr>
              <a:lnSpc>
                <a:spcPct val="100000"/>
              </a:lnSpc>
              <a:spcBef>
                <a:spcPts val="600"/>
              </a:spcBef>
              <a:defRPr sz="2000" b="0" i="0">
                <a:latin typeface="Segoe UI Light" charset="0"/>
                <a:ea typeface="Segoe UI Light" charset="0"/>
                <a:cs typeface="Segoe UI Light" charset="0"/>
              </a:defRPr>
            </a:lvl1pPr>
            <a:lvl2pPr>
              <a:lnSpc>
                <a:spcPct val="100000"/>
              </a:lnSpc>
              <a:spcBef>
                <a:spcPts val="600"/>
              </a:spcBef>
              <a:defRPr sz="2000" b="0" i="0">
                <a:latin typeface="Segoe UI Light" charset="0"/>
                <a:ea typeface="Segoe UI Light" charset="0"/>
                <a:cs typeface="Segoe UI Light" charset="0"/>
              </a:defRPr>
            </a:lvl2pPr>
            <a:lvl3pPr>
              <a:lnSpc>
                <a:spcPct val="100000"/>
              </a:lnSpc>
              <a:spcBef>
                <a:spcPts val="600"/>
              </a:spcBef>
              <a:defRPr sz="2000" b="0" i="0">
                <a:latin typeface="Segoe UI Light" charset="0"/>
                <a:ea typeface="Segoe UI Light" charset="0"/>
                <a:cs typeface="Segoe UI Light" charset="0"/>
              </a:defRPr>
            </a:lvl3pPr>
            <a:lvl4pPr>
              <a:lnSpc>
                <a:spcPct val="100000"/>
              </a:lnSpc>
              <a:spcBef>
                <a:spcPts val="600"/>
              </a:spcBef>
              <a:defRPr sz="2000" b="0" i="0">
                <a:latin typeface="Segoe UI Light" charset="0"/>
                <a:ea typeface="Segoe UI Light" charset="0"/>
                <a:cs typeface="Segoe UI Light" charset="0"/>
              </a:defRPr>
            </a:lvl4pPr>
            <a:lvl5pPr>
              <a:lnSpc>
                <a:spcPct val="100000"/>
              </a:lnSpc>
              <a:spcBef>
                <a:spcPts val="600"/>
              </a:spcBef>
              <a:defRPr sz="2000" b="0" i="0">
                <a:latin typeface="Segoe UI Light" charset="0"/>
                <a:ea typeface="Segoe UI Light" charset="0"/>
                <a:cs typeface="Segoe UI Light" charset="0"/>
              </a:defRPr>
            </a:lvl5pPr>
          </a:lstStyle>
          <a:p>
            <a:pPr lvl="0"/>
            <a:r>
              <a:rPr lang="en-US"/>
              <a:t>Click to edit Master text styles</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Tree>
    <p:extLst>
      <p:ext uri="{BB962C8B-B14F-4D97-AF65-F5344CB8AC3E}">
        <p14:creationId xmlns:p14="http://schemas.microsoft.com/office/powerpoint/2010/main" val="1221336457"/>
      </p:ext>
    </p:extLst>
  </p:cSld>
  <p:clrMapOvr>
    <a:masterClrMapping/>
  </p:clrMapOvr>
  <p:extLst mod="1">
    <p:ext uri="{DCECCB84-F9BA-43D5-87BE-67443E8EF086}">
      <p15:sldGuideLst xmlns:p15="http://schemas.microsoft.com/office/powerpoint/2012/main">
        <p15:guide id="1" orient="horz" pos="922">
          <p15:clr>
            <a:srgbClr val="FBAE40"/>
          </p15:clr>
        </p15:guide>
        <p15:guide id="2" pos="189">
          <p15:clr>
            <a:srgbClr val="FBAE40"/>
          </p15:clr>
        </p15:guide>
        <p15:guide id="3" pos="7491">
          <p15:clr>
            <a:srgbClr val="FBAE40"/>
          </p15:clr>
        </p15:guide>
        <p15:guide id="4" orient="horz" pos="3398">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2_1 Column Text + Picture Spac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799" y="1397000"/>
            <a:ext cx="11713029" cy="687294"/>
          </a:xfrm>
        </p:spPr>
        <p:txBody>
          <a:bodyPr anchor="t"/>
          <a:lstStyle/>
          <a:p>
            <a:r>
              <a:rPr lang="en-US"/>
              <a:t>Click to edit Master title style</a:t>
            </a:r>
            <a:endParaRPr lang="en-US" dirty="0"/>
          </a:p>
        </p:txBody>
      </p:sp>
      <p:sp>
        <p:nvSpPr>
          <p:cNvPr id="4" name="Table Placeholder 3"/>
          <p:cNvSpPr>
            <a:spLocks noGrp="1"/>
          </p:cNvSpPr>
          <p:nvPr>
            <p:ph type="tbl" sz="quarter" idx="10"/>
          </p:nvPr>
        </p:nvSpPr>
        <p:spPr>
          <a:xfrm>
            <a:off x="416860" y="2191871"/>
            <a:ext cx="11358282" cy="4222377"/>
          </a:xfrm>
        </p:spPr>
        <p:txBody>
          <a:bodyPr/>
          <a:lstStyle>
            <a:lvl1pPr>
              <a:defRPr b="1" i="0">
                <a:latin typeface="Segoe UI Semibold" charset="0"/>
                <a:ea typeface="Segoe UI Semibold" charset="0"/>
                <a:cs typeface="Segoe UI Semibold" charset="0"/>
              </a:defRPr>
            </a:lvl1pPr>
          </a:lstStyle>
          <a:p>
            <a:r>
              <a:rPr lang="en-US"/>
              <a:t>Click icon to add table</a:t>
            </a:r>
          </a:p>
        </p:txBody>
      </p:sp>
    </p:spTree>
    <p:extLst>
      <p:ext uri="{BB962C8B-B14F-4D97-AF65-F5344CB8AC3E}">
        <p14:creationId xmlns:p14="http://schemas.microsoft.com/office/powerpoint/2010/main" val="1329276750"/>
      </p:ext>
    </p:extLst>
  </p:cSld>
  <p:clrMapOvr>
    <a:masterClrMapping/>
  </p:clrMapOvr>
  <p:extLst mod="1">
    <p:ext uri="{DCECCB84-F9BA-43D5-87BE-67443E8EF086}">
      <p15:sldGuideLst xmlns:p15="http://schemas.microsoft.com/office/powerpoint/2012/main">
        <p15:guide id="1" orient="horz" pos="922">
          <p15:clr>
            <a:srgbClr val="FBAE40"/>
          </p15:clr>
        </p15:guide>
        <p15:guide id="2" pos="189">
          <p15:clr>
            <a:srgbClr val="FBAE40"/>
          </p15:clr>
        </p15:guide>
        <p15:guide id="3" pos="7491">
          <p15:clr>
            <a:srgbClr val="FBAE40"/>
          </p15:clr>
        </p15:guide>
        <p15:guide id="4" orient="horz" pos="3398">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13D269-8B25-2E4F-886D-97191F4F2A90}" type="datetimeFigureOut">
              <a:rPr lang="en-US" smtClean="0"/>
              <a:pPr/>
              <a:t>3/10/2017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A28628-A188-CB4C-A015-680422023823}" type="slidenum">
              <a:rPr lang="en-US" smtClean="0"/>
              <a:pPr/>
              <a:t>‹#›</a:t>
            </a:fld>
            <a:endParaRPr lang="en-US"/>
          </a:p>
        </p:txBody>
      </p:sp>
    </p:spTree>
    <p:extLst>
      <p:ext uri="{BB962C8B-B14F-4D97-AF65-F5344CB8AC3E}">
        <p14:creationId xmlns:p14="http://schemas.microsoft.com/office/powerpoint/2010/main" val="240911846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Full Bleed Image + White Caption">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p:spPr>
        <p:txBody>
          <a:bodyPr/>
          <a:lstStyle/>
          <a:p>
            <a:r>
              <a:rPr lang="en-US"/>
              <a:t>Drag picture to placeholder or click icon to add</a:t>
            </a:r>
            <a:endParaRPr lang="en-US" dirty="0"/>
          </a:p>
        </p:txBody>
      </p:sp>
      <p:sp>
        <p:nvSpPr>
          <p:cNvPr id="7" name="Text Placeholder 6"/>
          <p:cNvSpPr>
            <a:spLocks noGrp="1"/>
          </p:cNvSpPr>
          <p:nvPr>
            <p:ph type="body" sz="quarter" idx="11"/>
          </p:nvPr>
        </p:nvSpPr>
        <p:spPr>
          <a:xfrm>
            <a:off x="308799" y="1390755"/>
            <a:ext cx="3880800" cy="1565999"/>
          </a:xfrm>
        </p:spPr>
        <p:txBody>
          <a:bodyPr>
            <a:normAutofit/>
          </a:bodyPr>
          <a:lstStyle>
            <a:lvl1pPr>
              <a:defRPr sz="3200" b="0" i="0">
                <a:solidFill>
                  <a:schemeClr val="bg1"/>
                </a:solidFill>
                <a:latin typeface="Segoe UI Light" charset="0"/>
                <a:ea typeface="Segoe UI Light" charset="0"/>
                <a:cs typeface="Segoe UI Light" charset="0"/>
              </a:defRPr>
            </a:lvl1pPr>
            <a:lvl2pPr>
              <a:defRPr sz="2000" b="0" i="0">
                <a:solidFill>
                  <a:schemeClr val="bg1"/>
                </a:solidFill>
                <a:latin typeface="Segoe UI Light" charset="0"/>
                <a:ea typeface="Segoe UI Light" charset="0"/>
                <a:cs typeface="Segoe UI Light" charset="0"/>
              </a:defRPr>
            </a:lvl2pPr>
            <a:lvl3pPr>
              <a:defRPr sz="2000" b="0" i="0">
                <a:solidFill>
                  <a:schemeClr val="bg1"/>
                </a:solidFill>
                <a:latin typeface="Segoe UI Light" charset="0"/>
                <a:ea typeface="Segoe UI Light" charset="0"/>
                <a:cs typeface="Segoe UI Light" charset="0"/>
              </a:defRPr>
            </a:lvl3pPr>
            <a:lvl4pPr>
              <a:defRPr sz="2000" b="0" i="0">
                <a:solidFill>
                  <a:schemeClr val="bg1"/>
                </a:solidFill>
                <a:latin typeface="Segoe UI Light" charset="0"/>
                <a:ea typeface="Segoe UI Light" charset="0"/>
                <a:cs typeface="Segoe UI Light" charset="0"/>
              </a:defRPr>
            </a:lvl4pPr>
            <a:lvl5pPr>
              <a:defRPr sz="2000" b="0" i="0">
                <a:solidFill>
                  <a:schemeClr val="bg1"/>
                </a:solidFill>
                <a:latin typeface="Segoe UI Light" charset="0"/>
                <a:ea typeface="Segoe UI Light" charset="0"/>
                <a:cs typeface="Segoe UI Light" charset="0"/>
              </a:defRPr>
            </a:lvl5pPr>
          </a:lstStyle>
          <a:p>
            <a:pPr lvl="0"/>
            <a:r>
              <a:rPr lang="en-US"/>
              <a:t>Click to edit Master text styles</a:t>
            </a:r>
          </a:p>
        </p:txBody>
      </p:sp>
    </p:spTree>
    <p:extLst>
      <p:ext uri="{BB962C8B-B14F-4D97-AF65-F5344CB8AC3E}">
        <p14:creationId xmlns:p14="http://schemas.microsoft.com/office/powerpoint/2010/main" val="385572856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Gradient Background + Grey Caption">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308799" y="1390755"/>
            <a:ext cx="3880800" cy="1565999"/>
          </a:xfrm>
        </p:spPr>
        <p:txBody>
          <a:bodyPr>
            <a:normAutofit/>
          </a:bodyPr>
          <a:lstStyle>
            <a:lvl1pPr>
              <a:defRPr sz="3200" b="0" i="0">
                <a:solidFill>
                  <a:schemeClr val="tx1"/>
                </a:solidFill>
                <a:latin typeface="Segoe UI Light" charset="0"/>
                <a:ea typeface="Segoe UI Light" charset="0"/>
                <a:cs typeface="Segoe UI Light" charset="0"/>
              </a:defRPr>
            </a:lvl1pPr>
            <a:lvl2pPr>
              <a:defRPr sz="2000" b="0" i="0">
                <a:solidFill>
                  <a:schemeClr val="bg1"/>
                </a:solidFill>
                <a:latin typeface="Segoe UI Light" charset="0"/>
                <a:ea typeface="Segoe UI Light" charset="0"/>
                <a:cs typeface="Segoe UI Light" charset="0"/>
              </a:defRPr>
            </a:lvl2pPr>
            <a:lvl3pPr>
              <a:defRPr sz="2000" b="0" i="0">
                <a:solidFill>
                  <a:schemeClr val="bg1"/>
                </a:solidFill>
                <a:latin typeface="Segoe UI Light" charset="0"/>
                <a:ea typeface="Segoe UI Light" charset="0"/>
                <a:cs typeface="Segoe UI Light" charset="0"/>
              </a:defRPr>
            </a:lvl3pPr>
            <a:lvl4pPr>
              <a:defRPr sz="2000" b="0" i="0">
                <a:solidFill>
                  <a:schemeClr val="bg1"/>
                </a:solidFill>
                <a:latin typeface="Segoe UI Light" charset="0"/>
                <a:ea typeface="Segoe UI Light" charset="0"/>
                <a:cs typeface="Segoe UI Light" charset="0"/>
              </a:defRPr>
            </a:lvl4pPr>
            <a:lvl5pPr>
              <a:defRPr sz="2000" b="0" i="0">
                <a:solidFill>
                  <a:schemeClr val="bg1"/>
                </a:solidFill>
                <a:latin typeface="Segoe UI Light" charset="0"/>
                <a:ea typeface="Segoe UI Light" charset="0"/>
                <a:cs typeface="Segoe UI Light" charset="0"/>
              </a:defRPr>
            </a:lvl5pPr>
          </a:lstStyle>
          <a:p>
            <a:pPr lvl="0"/>
            <a:r>
              <a:rPr lang="en-US"/>
              <a:t>Click to edit Master text styles</a:t>
            </a:r>
          </a:p>
        </p:txBody>
      </p:sp>
    </p:spTree>
    <p:extLst>
      <p:ext uri="{BB962C8B-B14F-4D97-AF65-F5344CB8AC3E}">
        <p14:creationId xmlns:p14="http://schemas.microsoft.com/office/powerpoint/2010/main" val="420388070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Blank Gradient">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693140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74862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End Slide">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5" name="Text Box 3"/>
          <p:cNvSpPr txBox="1">
            <a:spLocks noChangeArrowheads="1"/>
          </p:cNvSpPr>
          <p:nvPr/>
        </p:nvSpPr>
        <p:spPr bwMode="blackWhite">
          <a:xfrm>
            <a:off x="3167641" y="5503985"/>
            <a:ext cx="5856718" cy="78713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3924" eaLnBrk="0" hangingPunct="0">
              <a:spcAft>
                <a:spcPts val="600"/>
              </a:spcAft>
            </a:pPr>
            <a:r>
              <a:rPr lang="en-US" sz="686" dirty="0">
                <a:solidFill>
                  <a:schemeClr val="bg2"/>
                </a:solidFill>
                <a:cs typeface="Segoe UI" pitchFamily="34" charset="0"/>
              </a:rPr>
              <a:t>© 2016 Microsoft Corporation. All rights reserved. </a:t>
            </a:r>
          </a:p>
          <a:p>
            <a:pPr algn="ctr" defTabSz="913924" eaLnBrk="0" hangingPunct="0">
              <a:spcAft>
                <a:spcPts val="600"/>
              </a:spcAft>
            </a:pPr>
            <a:r>
              <a:rPr lang="en-US" sz="686" dirty="0">
                <a:solidFill>
                  <a:schemeClr val="bg2"/>
                </a:solidFill>
                <a:cs typeface="Segoe UI" pitchFamily="34" charset="0"/>
              </a:rPr>
              <a:t>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p>
          <a:p>
            <a:pPr algn="ctr" defTabSz="913924" eaLnBrk="0" hangingPunct="0"/>
            <a:r>
              <a:rPr lang="en-US" sz="686" dirty="0">
                <a:solidFill>
                  <a:schemeClr val="bg2"/>
                </a:solidFill>
                <a:cs typeface="Segoe UI" pitchFamily="34" charset="0"/>
              </a:rPr>
              <a:t>MICROSOFT MAKES NO WARRANTIES, EXPRESS, IMPLIED OR STATUTORY, AS TO THE INFORMATION IN THIS PRESENTATION.</a:t>
            </a:r>
          </a:p>
        </p:txBody>
      </p:sp>
      <p:pic>
        <p:nvPicPr>
          <p:cNvPr id="6" name="Picture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452696" y="3291849"/>
            <a:ext cx="1286608" cy="274302"/>
          </a:xfrm>
          <a:prstGeom prst="rect">
            <a:avLst/>
          </a:prstGeom>
        </p:spPr>
      </p:pic>
    </p:spTree>
    <p:extLst>
      <p:ext uri="{BB962C8B-B14F-4D97-AF65-F5344CB8AC3E}">
        <p14:creationId xmlns:p14="http://schemas.microsoft.com/office/powerpoint/2010/main" val="194113624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cSld name="13_Two Column 2-color Non-bulleted">
    <p:spTree>
      <p:nvGrpSpPr>
        <p:cNvPr id="1" name=""/>
        <p:cNvGrpSpPr/>
        <p:nvPr/>
      </p:nvGrpSpPr>
      <p:grpSpPr>
        <a:xfrm>
          <a:off x="0" y="0"/>
          <a:ext cx="0" cy="0"/>
          <a:chOff x="0" y="0"/>
          <a:chExt cx="0" cy="0"/>
        </a:xfrm>
      </p:grpSpPr>
      <p:sp>
        <p:nvSpPr>
          <p:cNvPr id="6" name="Title 1"/>
          <p:cNvSpPr>
            <a:spLocks noGrp="1"/>
          </p:cNvSpPr>
          <p:nvPr>
            <p:ph type="title"/>
          </p:nvPr>
        </p:nvSpPr>
        <p:spPr>
          <a:xfrm>
            <a:off x="409714" y="1446469"/>
            <a:ext cx="5506212" cy="443198"/>
          </a:xfrm>
          <a:prstGeom prst="rect">
            <a:avLst/>
          </a:prstGeom>
        </p:spPr>
        <p:txBody>
          <a:bodyPr lIns="0" tIns="0" rIns="0" bIns="0">
            <a:spAutoFit/>
          </a:bodyPr>
          <a:lstStyle>
            <a:lvl1pPr>
              <a:defRPr sz="3200" b="0" i="0" spc="0">
                <a:solidFill>
                  <a:schemeClr val="tx1"/>
                </a:solidFill>
                <a:latin typeface="Segoe UI Light" charset="0"/>
                <a:ea typeface="Segoe UI Light" charset="0"/>
                <a:cs typeface="Segoe UI Light" charset="0"/>
              </a:defRPr>
            </a:lvl1pPr>
          </a:lstStyle>
          <a:p>
            <a:r>
              <a:rPr lang="en-GB"/>
              <a:t>Click to edit Master title style</a:t>
            </a:r>
            <a:endParaRPr lang="en-US" dirty="0"/>
          </a:p>
        </p:txBody>
      </p:sp>
      <p:sp>
        <p:nvSpPr>
          <p:cNvPr id="9" name="Text Placeholder 5"/>
          <p:cNvSpPr>
            <a:spLocks noGrp="1"/>
          </p:cNvSpPr>
          <p:nvPr>
            <p:ph type="body" sz="quarter" idx="10"/>
          </p:nvPr>
        </p:nvSpPr>
        <p:spPr>
          <a:xfrm>
            <a:off x="409712" y="2236406"/>
            <a:ext cx="5837084" cy="1384995"/>
          </a:xfrm>
          <a:prstGeom prst="rect">
            <a:avLst/>
          </a:prstGeom>
        </p:spPr>
        <p:txBody>
          <a:bodyPr lIns="0" tIns="0" rIns="0" bIns="0" numCol="1" spcCol="360000">
            <a:spAutoFit/>
          </a:bodyPr>
          <a:lstStyle>
            <a:lvl1pPr marL="0" indent="0">
              <a:lnSpc>
                <a:spcPct val="100000"/>
              </a:lnSpc>
              <a:spcBef>
                <a:spcPts val="0"/>
              </a:spcBef>
              <a:spcAft>
                <a:spcPts val="588"/>
              </a:spcAft>
              <a:buNone/>
              <a:defRPr sz="1400">
                <a:solidFill>
                  <a:schemeClr val="tx1"/>
                </a:solidFill>
                <a:latin typeface="+mn-lt"/>
              </a:defRPr>
            </a:lvl1pPr>
            <a:lvl2pPr marL="0" indent="0">
              <a:lnSpc>
                <a:spcPct val="100000"/>
              </a:lnSpc>
              <a:spcBef>
                <a:spcPts val="0"/>
              </a:spcBef>
              <a:spcAft>
                <a:spcPts val="588"/>
              </a:spcAft>
              <a:buFontTx/>
              <a:buNone/>
              <a:defRPr sz="1400">
                <a:solidFill>
                  <a:schemeClr val="tx1"/>
                </a:solidFill>
                <a:latin typeface="+mn-lt"/>
              </a:defRPr>
            </a:lvl2pPr>
            <a:lvl3pPr marL="224097" indent="0">
              <a:lnSpc>
                <a:spcPct val="100000"/>
              </a:lnSpc>
              <a:spcBef>
                <a:spcPts val="0"/>
              </a:spcBef>
              <a:spcAft>
                <a:spcPts val="588"/>
              </a:spcAft>
              <a:buNone/>
              <a:defRPr sz="1400">
                <a:solidFill>
                  <a:schemeClr val="tx1"/>
                </a:solidFill>
                <a:latin typeface="+mn-lt"/>
              </a:defRPr>
            </a:lvl3pPr>
            <a:lvl4pPr marL="448193" indent="0">
              <a:lnSpc>
                <a:spcPct val="100000"/>
              </a:lnSpc>
              <a:spcBef>
                <a:spcPts val="0"/>
              </a:spcBef>
              <a:spcAft>
                <a:spcPts val="588"/>
              </a:spcAft>
              <a:buNone/>
              <a:defRPr sz="1400">
                <a:solidFill>
                  <a:schemeClr val="tx1"/>
                </a:solidFill>
                <a:latin typeface="+mn-lt"/>
              </a:defRPr>
            </a:lvl4pPr>
            <a:lvl5pPr marL="672290" indent="0">
              <a:lnSpc>
                <a:spcPct val="100000"/>
              </a:lnSpc>
              <a:spcBef>
                <a:spcPts val="0"/>
              </a:spcBef>
              <a:spcAft>
                <a:spcPts val="588"/>
              </a:spcAft>
              <a:buNone/>
              <a:defRPr sz="1400">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786294026"/>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5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017059" y="778961"/>
            <a:ext cx="12810931" cy="7195473"/>
          </a:xfrm>
          <a:prstGeom prst="rect">
            <a:avLst/>
          </a:prstGeom>
        </p:spPr>
      </p:pic>
      <p:sp>
        <p:nvSpPr>
          <p:cNvPr id="5" name="Text Placeholder 4"/>
          <p:cNvSpPr>
            <a:spLocks noGrp="1"/>
          </p:cNvSpPr>
          <p:nvPr>
            <p:ph type="body" sz="quarter" idx="12" hasCustomPrompt="1"/>
          </p:nvPr>
        </p:nvSpPr>
        <p:spPr>
          <a:xfrm>
            <a:off x="406566" y="3733502"/>
            <a:ext cx="4306529" cy="474453"/>
          </a:xfrm>
          <a:prstGeom prst="rect">
            <a:avLst/>
          </a:prstGeom>
          <a:noFill/>
        </p:spPr>
        <p:txBody>
          <a:bodyPr lIns="0" tIns="0" rIns="0" bIns="0">
            <a:noAutofit/>
          </a:bodyPr>
          <a:lstStyle>
            <a:lvl1pPr marL="0" indent="0">
              <a:spcBef>
                <a:spcPts val="0"/>
              </a:spcBef>
              <a:buNone/>
              <a:defRPr sz="1600" spc="0" baseline="0">
                <a:solidFill>
                  <a:schemeClr val="tx1"/>
                </a:solidFill>
                <a:latin typeface="+mj-lt"/>
              </a:defRPr>
            </a:lvl1pPr>
          </a:lstStyle>
          <a:p>
            <a:pPr lvl="0"/>
            <a:r>
              <a:rPr lang="en-US" dirty="0"/>
              <a:t>Subtitle goes here.</a:t>
            </a:r>
          </a:p>
        </p:txBody>
      </p:sp>
      <p:sp>
        <p:nvSpPr>
          <p:cNvPr id="9" name="Title 1"/>
          <p:cNvSpPr>
            <a:spLocks noGrp="1"/>
          </p:cNvSpPr>
          <p:nvPr>
            <p:ph type="title" hasCustomPrompt="1"/>
          </p:nvPr>
        </p:nvSpPr>
        <p:spPr>
          <a:xfrm>
            <a:off x="377092" y="3014042"/>
            <a:ext cx="4306529" cy="602611"/>
          </a:xfrm>
          <a:prstGeom prst="rect">
            <a:avLst/>
          </a:prstGeom>
          <a:noFill/>
        </p:spPr>
        <p:txBody>
          <a:bodyPr lIns="0" tIns="0" rIns="0" bIns="0" anchor="t" anchorCtr="0"/>
          <a:lstStyle>
            <a:lvl1pPr>
              <a:defRPr sz="4000" b="0" i="0" spc="0" baseline="0">
                <a:solidFill>
                  <a:schemeClr val="tx1"/>
                </a:solidFill>
                <a:latin typeface="Segoe UI Light" charset="0"/>
                <a:ea typeface="Segoe UI Light" charset="0"/>
                <a:cs typeface="Segoe UI Light" charset="0"/>
              </a:defRPr>
            </a:lvl1pPr>
          </a:lstStyle>
          <a:p>
            <a:r>
              <a:rPr lang="en-US" dirty="0"/>
              <a:t>Presentation title.</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15193" y="419991"/>
            <a:ext cx="1286608" cy="274302"/>
          </a:xfrm>
          <a:prstGeom prst="rect">
            <a:avLst/>
          </a:prstGeom>
        </p:spPr>
      </p:pic>
    </p:spTree>
    <p:extLst>
      <p:ext uri="{BB962C8B-B14F-4D97-AF65-F5344CB8AC3E}">
        <p14:creationId xmlns:p14="http://schemas.microsoft.com/office/powerpoint/2010/main" val="2064607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_slide">
    <p:spTree>
      <p:nvGrpSpPr>
        <p:cNvPr id="1" name=""/>
        <p:cNvGrpSpPr/>
        <p:nvPr/>
      </p:nvGrpSpPr>
      <p:grpSpPr>
        <a:xfrm>
          <a:off x="0" y="0"/>
          <a:ext cx="0" cy="0"/>
          <a:chOff x="0" y="0"/>
          <a:chExt cx="0" cy="0"/>
        </a:xfrm>
      </p:grpSpPr>
      <p:sp>
        <p:nvSpPr>
          <p:cNvPr id="3" name="Rectangle 2"/>
          <p:cNvSpPr/>
          <p:nvPr userDrawn="1"/>
        </p:nvSpPr>
        <p:spPr bwMode="auto">
          <a:xfrm>
            <a:off x="0" y="0"/>
            <a:ext cx="4066906" cy="6873565"/>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68927" tIns="224106" rIns="268927" bIns="224106" numCol="1" spcCol="0" rtlCol="0" fromWordArt="0" anchor="t" anchorCtr="0" forceAA="0" compatLnSpc="1">
            <a:prstTxWarp prst="textNoShape">
              <a:avLst/>
            </a:prstTxWarp>
            <a:noAutofit/>
          </a:bodyPr>
          <a:lstStyle/>
          <a:p>
            <a:pPr algn="l" defTabSz="134418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78454" y="5803035"/>
            <a:ext cx="2904128" cy="905312"/>
          </a:xfrm>
          <a:prstGeom prst="rect">
            <a:avLst/>
          </a:prstGeom>
        </p:spPr>
      </p:pic>
    </p:spTree>
    <p:extLst>
      <p:ext uri="{BB962C8B-B14F-4D97-AF65-F5344CB8AC3E}">
        <p14:creationId xmlns:p14="http://schemas.microsoft.com/office/powerpoint/2010/main" val="659226242"/>
      </p:ext>
    </p:extLst>
  </p:cSld>
  <p:clrMapOvr>
    <a:masterClrMapping/>
  </p:clrMapOvr>
  <p:transition spd="slow">
    <p:push dir="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cSld name="8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7099300" y="4445001"/>
            <a:ext cx="4000500" cy="1329595"/>
          </a:xfrm>
          <a:prstGeom prst="rect">
            <a:avLst/>
          </a:prstGeom>
        </p:spPr>
        <p:txBody>
          <a:bodyPr wrap="square" lIns="0" tIns="0" rIns="0" bIns="0">
            <a:spAutoFit/>
          </a:bodyPr>
          <a:lstStyle>
            <a:lvl1pPr>
              <a:defRPr sz="3200" b="0" i="0" spc="0">
                <a:latin typeface="Segoe UI Light" charset="0"/>
                <a:ea typeface="Segoe UI Light" charset="0"/>
                <a:cs typeface="Segoe UI Light" charset="0"/>
              </a:defRPr>
            </a:lvl1pPr>
          </a:lstStyle>
          <a:p>
            <a:r>
              <a:rPr lang="en-GB"/>
              <a:t>Click to edit Master title style</a:t>
            </a:r>
            <a:endParaRPr lang="en-GB" dirty="0"/>
          </a:p>
        </p:txBody>
      </p:sp>
    </p:spTree>
    <p:extLst>
      <p:ext uri="{BB962C8B-B14F-4D97-AF65-F5344CB8AC3E}">
        <p14:creationId xmlns:p14="http://schemas.microsoft.com/office/powerpoint/2010/main" val="1612338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094294"/>
      </p:ext>
    </p:extLst>
  </p:cSld>
  <p:clrMapOvr>
    <a:masterClrMapping/>
  </p:clrMapOvr>
  <p:transition spd="slow">
    <p:cove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Surface Scenario">
    <p:spTree>
      <p:nvGrpSpPr>
        <p:cNvPr id="1" name=""/>
        <p:cNvGrpSpPr/>
        <p:nvPr/>
      </p:nvGrpSpPr>
      <p:grpSpPr>
        <a:xfrm>
          <a:off x="0" y="0"/>
          <a:ext cx="0" cy="0"/>
          <a:chOff x="0" y="0"/>
          <a:chExt cx="0" cy="0"/>
        </a:xfrm>
      </p:grpSpPr>
      <p:sp>
        <p:nvSpPr>
          <p:cNvPr id="6" name="Title 1"/>
          <p:cNvSpPr>
            <a:spLocks noGrp="1"/>
          </p:cNvSpPr>
          <p:nvPr>
            <p:ph type="title"/>
          </p:nvPr>
        </p:nvSpPr>
        <p:spPr>
          <a:xfrm>
            <a:off x="577874" y="415137"/>
            <a:ext cx="9638181" cy="443198"/>
          </a:xfrm>
          <a:prstGeom prst="rect">
            <a:avLst/>
          </a:prstGeom>
        </p:spPr>
        <p:txBody>
          <a:bodyPr wrap="square" lIns="0" tIns="0" rIns="0" bIns="0">
            <a:spAutoFit/>
          </a:bodyPr>
          <a:lstStyle>
            <a:lvl1pPr>
              <a:defRPr sz="3200" b="0" i="0" spc="0">
                <a:solidFill>
                  <a:schemeClr val="tx1"/>
                </a:solidFill>
                <a:latin typeface="Segoe UI Light" charset="0"/>
                <a:ea typeface="Segoe UI Light" charset="0"/>
                <a:cs typeface="Segoe UI Light" charset="0"/>
              </a:defRPr>
            </a:lvl1pPr>
          </a:lstStyle>
          <a:p>
            <a:r>
              <a:rPr lang="en-US" dirty="0"/>
              <a:t>Click to edit Master title style</a:t>
            </a:r>
          </a:p>
        </p:txBody>
      </p:sp>
      <p:sp>
        <p:nvSpPr>
          <p:cNvPr id="3" name="Picture Placeholder 2"/>
          <p:cNvSpPr>
            <a:spLocks noGrp="1"/>
          </p:cNvSpPr>
          <p:nvPr>
            <p:ph type="pic" sz="quarter" idx="11"/>
          </p:nvPr>
        </p:nvSpPr>
        <p:spPr>
          <a:xfrm>
            <a:off x="6064469" y="993036"/>
            <a:ext cx="5549796" cy="3816350"/>
          </a:xfrm>
          <a:prstGeom prst="rect">
            <a:avLst/>
          </a:prstGeom>
        </p:spPr>
        <p:txBody>
          <a:bodyPr/>
          <a:lstStyle>
            <a:lvl1pPr marL="0" indent="0">
              <a:buNone/>
              <a:defRPr sz="1800"/>
            </a:lvl1pPr>
          </a:lstStyle>
          <a:p>
            <a:endParaRPr lang="en-US" dirty="0"/>
          </a:p>
        </p:txBody>
      </p:sp>
      <p:sp>
        <p:nvSpPr>
          <p:cNvPr id="7" name="Text Placeholder 5"/>
          <p:cNvSpPr>
            <a:spLocks noGrp="1"/>
          </p:cNvSpPr>
          <p:nvPr>
            <p:ph type="body" sz="quarter" idx="12" hasCustomPrompt="1"/>
          </p:nvPr>
        </p:nvSpPr>
        <p:spPr>
          <a:xfrm>
            <a:off x="577873" y="5133236"/>
            <a:ext cx="4619488" cy="215444"/>
          </a:xfrm>
          <a:prstGeom prst="rect">
            <a:avLst/>
          </a:prstGeom>
        </p:spPr>
        <p:txBody>
          <a:bodyPr wrap="square" lIns="0" tIns="0" rIns="0" bIns="0" numCol="1" spcCol="360000">
            <a:spAutoFit/>
          </a:bodyPr>
          <a:lstStyle>
            <a:lvl1pPr marL="0" indent="0">
              <a:lnSpc>
                <a:spcPct val="100000"/>
              </a:lnSpc>
              <a:spcBef>
                <a:spcPts val="0"/>
              </a:spcBef>
              <a:spcAft>
                <a:spcPts val="588"/>
              </a:spcAft>
              <a:buNone/>
              <a:defRPr lang="en-US" sz="1400" b="1" kern="1200" spc="100" baseline="0" dirty="0">
                <a:solidFill>
                  <a:schemeClr val="tx2"/>
                </a:solidFill>
                <a:latin typeface="+mn-lt"/>
                <a:ea typeface="+mn-ea"/>
                <a:cs typeface="Segoe UI Semilight" panose="020B0402040204020203" pitchFamily="34" charset="0"/>
              </a:defRPr>
            </a:lvl1pPr>
            <a:lvl2pPr marL="0" indent="0">
              <a:lnSpc>
                <a:spcPct val="100000"/>
              </a:lnSpc>
              <a:spcBef>
                <a:spcPts val="0"/>
              </a:spcBef>
              <a:spcAft>
                <a:spcPts val="588"/>
              </a:spcAft>
              <a:buFontTx/>
              <a:buNone/>
              <a:defRPr sz="1400">
                <a:solidFill>
                  <a:schemeClr val="tx1"/>
                </a:solidFill>
                <a:latin typeface="+mj-lt"/>
              </a:defRPr>
            </a:lvl2pPr>
            <a:lvl3pPr marL="224097" indent="0">
              <a:lnSpc>
                <a:spcPct val="100000"/>
              </a:lnSpc>
              <a:spcBef>
                <a:spcPts val="0"/>
              </a:spcBef>
              <a:spcAft>
                <a:spcPts val="588"/>
              </a:spcAft>
              <a:buNone/>
              <a:defRPr sz="1400">
                <a:solidFill>
                  <a:schemeClr val="tx1"/>
                </a:solidFill>
                <a:latin typeface="+mj-lt"/>
              </a:defRPr>
            </a:lvl3pPr>
            <a:lvl4pPr marL="448193" indent="0">
              <a:lnSpc>
                <a:spcPct val="100000"/>
              </a:lnSpc>
              <a:spcBef>
                <a:spcPts val="0"/>
              </a:spcBef>
              <a:spcAft>
                <a:spcPts val="588"/>
              </a:spcAft>
              <a:buNone/>
              <a:defRPr sz="1400">
                <a:solidFill>
                  <a:schemeClr val="tx1"/>
                </a:solidFill>
                <a:latin typeface="+mj-lt"/>
              </a:defRPr>
            </a:lvl4pPr>
            <a:lvl5pPr marL="672290" indent="0">
              <a:lnSpc>
                <a:spcPct val="100000"/>
              </a:lnSpc>
              <a:spcBef>
                <a:spcPts val="0"/>
              </a:spcBef>
              <a:spcAft>
                <a:spcPts val="588"/>
              </a:spcAft>
              <a:buNone/>
              <a:defRPr sz="1400">
                <a:solidFill>
                  <a:schemeClr val="tx1"/>
                </a:solidFill>
                <a:latin typeface="+mj-lt"/>
              </a:defRPr>
            </a:lvl5pPr>
          </a:lstStyle>
          <a:p>
            <a:r>
              <a:rPr lang="en-US" dirty="0"/>
              <a:t>KEY ACCESSORIES </a:t>
            </a:r>
          </a:p>
        </p:txBody>
      </p:sp>
      <p:sp>
        <p:nvSpPr>
          <p:cNvPr id="11" name="Text Placeholder 5"/>
          <p:cNvSpPr>
            <a:spLocks noGrp="1"/>
          </p:cNvSpPr>
          <p:nvPr>
            <p:ph type="body" sz="quarter" idx="13" hasCustomPrompt="1"/>
          </p:nvPr>
        </p:nvSpPr>
        <p:spPr>
          <a:xfrm>
            <a:off x="1302088" y="5541403"/>
            <a:ext cx="1727617" cy="553998"/>
          </a:xfrm>
          <a:prstGeom prst="rect">
            <a:avLst/>
          </a:prstGeom>
        </p:spPr>
        <p:txBody>
          <a:bodyPr wrap="square" lIns="0" tIns="0" rIns="0" bIns="0" numCol="1" spcCol="360000">
            <a:spAutoFit/>
          </a:bodyPr>
          <a:lstStyle>
            <a:lvl1pPr marL="0" indent="0">
              <a:lnSpc>
                <a:spcPct val="100000"/>
              </a:lnSpc>
              <a:spcBef>
                <a:spcPts val="0"/>
              </a:spcBef>
              <a:spcAft>
                <a:spcPts val="588"/>
              </a:spcAft>
              <a:buNone/>
              <a:defRPr sz="1050" b="1">
                <a:solidFill>
                  <a:schemeClr val="tx1"/>
                </a:solidFill>
                <a:latin typeface="+mn-lt"/>
              </a:defRPr>
            </a:lvl1pPr>
            <a:lvl2pPr marL="0" indent="0">
              <a:lnSpc>
                <a:spcPct val="100000"/>
              </a:lnSpc>
              <a:spcBef>
                <a:spcPts val="0"/>
              </a:spcBef>
              <a:spcAft>
                <a:spcPts val="588"/>
              </a:spcAft>
              <a:buFontTx/>
              <a:buNone/>
              <a:defRPr sz="900">
                <a:solidFill>
                  <a:schemeClr val="tx1"/>
                </a:solidFill>
                <a:latin typeface="+mj-lt"/>
              </a:defRPr>
            </a:lvl2pPr>
            <a:lvl3pPr marL="224097" indent="0">
              <a:lnSpc>
                <a:spcPct val="100000"/>
              </a:lnSpc>
              <a:spcBef>
                <a:spcPts val="0"/>
              </a:spcBef>
              <a:spcAft>
                <a:spcPts val="588"/>
              </a:spcAft>
              <a:buNone/>
              <a:defRPr sz="1200">
                <a:solidFill>
                  <a:schemeClr val="tx1"/>
                </a:solidFill>
                <a:latin typeface="+mj-lt"/>
              </a:defRPr>
            </a:lvl3pPr>
            <a:lvl4pPr marL="448193" indent="0">
              <a:lnSpc>
                <a:spcPct val="100000"/>
              </a:lnSpc>
              <a:spcBef>
                <a:spcPts val="0"/>
              </a:spcBef>
              <a:spcAft>
                <a:spcPts val="588"/>
              </a:spcAft>
              <a:buNone/>
              <a:defRPr sz="1200">
                <a:solidFill>
                  <a:schemeClr val="tx1"/>
                </a:solidFill>
                <a:latin typeface="+mj-lt"/>
              </a:defRPr>
            </a:lvl4pPr>
            <a:lvl5pPr marL="672290" indent="0">
              <a:lnSpc>
                <a:spcPct val="100000"/>
              </a:lnSpc>
              <a:spcBef>
                <a:spcPts val="0"/>
              </a:spcBef>
              <a:spcAft>
                <a:spcPts val="588"/>
              </a:spcAft>
              <a:buNone/>
              <a:defRPr sz="1200">
                <a:solidFill>
                  <a:schemeClr val="tx1"/>
                </a:solidFill>
                <a:latin typeface="+mj-lt"/>
              </a:defRPr>
            </a:lvl5pPr>
          </a:lstStyle>
          <a:p>
            <a:pPr lvl="0"/>
            <a:r>
              <a:rPr lang="en-US" dirty="0"/>
              <a:t>Click to edit Master text styles</a:t>
            </a:r>
          </a:p>
          <a:p>
            <a:pPr lvl="1"/>
            <a:r>
              <a:rPr lang="en-US" dirty="0"/>
              <a:t>Second level of text</a:t>
            </a:r>
          </a:p>
        </p:txBody>
      </p:sp>
      <p:sp>
        <p:nvSpPr>
          <p:cNvPr id="12" name="Text Placeholder 5"/>
          <p:cNvSpPr>
            <a:spLocks noGrp="1"/>
          </p:cNvSpPr>
          <p:nvPr>
            <p:ph type="body" sz="quarter" idx="14" hasCustomPrompt="1"/>
          </p:nvPr>
        </p:nvSpPr>
        <p:spPr>
          <a:xfrm>
            <a:off x="3479676" y="5541403"/>
            <a:ext cx="1727617" cy="553998"/>
          </a:xfrm>
          <a:prstGeom prst="rect">
            <a:avLst/>
          </a:prstGeom>
        </p:spPr>
        <p:txBody>
          <a:bodyPr wrap="square" lIns="0" tIns="0" rIns="0" bIns="0" numCol="1" spcCol="360000">
            <a:spAutoFit/>
          </a:bodyPr>
          <a:lstStyle>
            <a:lvl1pPr marL="0" indent="0">
              <a:lnSpc>
                <a:spcPct val="100000"/>
              </a:lnSpc>
              <a:spcBef>
                <a:spcPts val="0"/>
              </a:spcBef>
              <a:spcAft>
                <a:spcPts val="588"/>
              </a:spcAft>
              <a:buNone/>
              <a:defRPr sz="1050" b="1">
                <a:solidFill>
                  <a:schemeClr val="tx1"/>
                </a:solidFill>
                <a:latin typeface="+mn-lt"/>
              </a:defRPr>
            </a:lvl1pPr>
            <a:lvl2pPr marL="0" indent="0">
              <a:lnSpc>
                <a:spcPct val="100000"/>
              </a:lnSpc>
              <a:spcBef>
                <a:spcPts val="0"/>
              </a:spcBef>
              <a:spcAft>
                <a:spcPts val="588"/>
              </a:spcAft>
              <a:buFontTx/>
              <a:buNone/>
              <a:defRPr sz="900">
                <a:solidFill>
                  <a:schemeClr val="tx1"/>
                </a:solidFill>
                <a:latin typeface="+mj-lt"/>
              </a:defRPr>
            </a:lvl2pPr>
            <a:lvl3pPr marL="224097" indent="0">
              <a:lnSpc>
                <a:spcPct val="100000"/>
              </a:lnSpc>
              <a:spcBef>
                <a:spcPts val="0"/>
              </a:spcBef>
              <a:spcAft>
                <a:spcPts val="588"/>
              </a:spcAft>
              <a:buNone/>
              <a:defRPr sz="1200">
                <a:solidFill>
                  <a:schemeClr val="tx1"/>
                </a:solidFill>
                <a:latin typeface="+mj-lt"/>
              </a:defRPr>
            </a:lvl3pPr>
            <a:lvl4pPr marL="448193" indent="0">
              <a:lnSpc>
                <a:spcPct val="100000"/>
              </a:lnSpc>
              <a:spcBef>
                <a:spcPts val="0"/>
              </a:spcBef>
              <a:spcAft>
                <a:spcPts val="588"/>
              </a:spcAft>
              <a:buNone/>
              <a:defRPr sz="1200">
                <a:solidFill>
                  <a:schemeClr val="tx1"/>
                </a:solidFill>
                <a:latin typeface="+mj-lt"/>
              </a:defRPr>
            </a:lvl4pPr>
            <a:lvl5pPr marL="672290" indent="0">
              <a:lnSpc>
                <a:spcPct val="100000"/>
              </a:lnSpc>
              <a:spcBef>
                <a:spcPts val="0"/>
              </a:spcBef>
              <a:spcAft>
                <a:spcPts val="588"/>
              </a:spcAft>
              <a:buNone/>
              <a:defRPr sz="1200">
                <a:solidFill>
                  <a:schemeClr val="tx1"/>
                </a:solidFill>
                <a:latin typeface="+mj-lt"/>
              </a:defRPr>
            </a:lvl5pPr>
          </a:lstStyle>
          <a:p>
            <a:pPr lvl="0"/>
            <a:r>
              <a:rPr lang="en-US" dirty="0"/>
              <a:t>Click to edit Master text styles</a:t>
            </a:r>
          </a:p>
          <a:p>
            <a:pPr lvl="1"/>
            <a:r>
              <a:rPr lang="en-US" dirty="0"/>
              <a:t>Second level</a:t>
            </a:r>
          </a:p>
        </p:txBody>
      </p:sp>
      <p:sp>
        <p:nvSpPr>
          <p:cNvPr id="13" name="Text Placeholder 5"/>
          <p:cNvSpPr>
            <a:spLocks noGrp="1"/>
          </p:cNvSpPr>
          <p:nvPr>
            <p:ph type="body" sz="quarter" idx="15" hasCustomPrompt="1"/>
          </p:nvPr>
        </p:nvSpPr>
        <p:spPr>
          <a:xfrm>
            <a:off x="5657264" y="5541403"/>
            <a:ext cx="1727617" cy="553998"/>
          </a:xfrm>
          <a:prstGeom prst="rect">
            <a:avLst/>
          </a:prstGeom>
        </p:spPr>
        <p:txBody>
          <a:bodyPr wrap="square" lIns="0" tIns="0" rIns="0" bIns="0" numCol="1" spcCol="360000">
            <a:spAutoFit/>
          </a:bodyPr>
          <a:lstStyle>
            <a:lvl1pPr marL="0" indent="0">
              <a:lnSpc>
                <a:spcPct val="100000"/>
              </a:lnSpc>
              <a:spcBef>
                <a:spcPts val="0"/>
              </a:spcBef>
              <a:spcAft>
                <a:spcPts val="588"/>
              </a:spcAft>
              <a:buNone/>
              <a:defRPr sz="1050" b="1">
                <a:solidFill>
                  <a:schemeClr val="tx1"/>
                </a:solidFill>
                <a:latin typeface="+mn-lt"/>
              </a:defRPr>
            </a:lvl1pPr>
            <a:lvl2pPr marL="0" indent="0">
              <a:lnSpc>
                <a:spcPct val="100000"/>
              </a:lnSpc>
              <a:spcBef>
                <a:spcPts val="0"/>
              </a:spcBef>
              <a:spcAft>
                <a:spcPts val="588"/>
              </a:spcAft>
              <a:buFontTx/>
              <a:buNone/>
              <a:defRPr sz="900">
                <a:solidFill>
                  <a:schemeClr val="tx1"/>
                </a:solidFill>
                <a:latin typeface="+mj-lt"/>
              </a:defRPr>
            </a:lvl2pPr>
            <a:lvl3pPr marL="224097" indent="0">
              <a:lnSpc>
                <a:spcPct val="100000"/>
              </a:lnSpc>
              <a:spcBef>
                <a:spcPts val="0"/>
              </a:spcBef>
              <a:spcAft>
                <a:spcPts val="588"/>
              </a:spcAft>
              <a:buNone/>
              <a:defRPr sz="1200">
                <a:solidFill>
                  <a:schemeClr val="tx1"/>
                </a:solidFill>
                <a:latin typeface="+mj-lt"/>
              </a:defRPr>
            </a:lvl3pPr>
            <a:lvl4pPr marL="448193" indent="0">
              <a:lnSpc>
                <a:spcPct val="100000"/>
              </a:lnSpc>
              <a:spcBef>
                <a:spcPts val="0"/>
              </a:spcBef>
              <a:spcAft>
                <a:spcPts val="588"/>
              </a:spcAft>
              <a:buNone/>
              <a:defRPr sz="1200">
                <a:solidFill>
                  <a:schemeClr val="tx1"/>
                </a:solidFill>
                <a:latin typeface="+mj-lt"/>
              </a:defRPr>
            </a:lvl4pPr>
            <a:lvl5pPr marL="672290" indent="0">
              <a:lnSpc>
                <a:spcPct val="100000"/>
              </a:lnSpc>
              <a:spcBef>
                <a:spcPts val="0"/>
              </a:spcBef>
              <a:spcAft>
                <a:spcPts val="588"/>
              </a:spcAft>
              <a:buNone/>
              <a:defRPr sz="1200">
                <a:solidFill>
                  <a:schemeClr val="tx1"/>
                </a:solidFill>
                <a:latin typeface="+mj-lt"/>
              </a:defRPr>
            </a:lvl5pPr>
          </a:lstStyle>
          <a:p>
            <a:pPr lvl="0"/>
            <a:r>
              <a:rPr lang="en-US" dirty="0"/>
              <a:t>Click to edit Master text styles</a:t>
            </a:r>
          </a:p>
          <a:p>
            <a:pPr lvl="1"/>
            <a:r>
              <a:rPr lang="en-US" dirty="0"/>
              <a:t>Second level</a:t>
            </a:r>
          </a:p>
        </p:txBody>
      </p:sp>
      <p:sp>
        <p:nvSpPr>
          <p:cNvPr id="14" name="Text Placeholder 5"/>
          <p:cNvSpPr>
            <a:spLocks noGrp="1"/>
          </p:cNvSpPr>
          <p:nvPr>
            <p:ph type="body" sz="quarter" idx="16" hasCustomPrompt="1"/>
          </p:nvPr>
        </p:nvSpPr>
        <p:spPr>
          <a:xfrm>
            <a:off x="7834852" y="5541403"/>
            <a:ext cx="1727617" cy="553998"/>
          </a:xfrm>
          <a:prstGeom prst="rect">
            <a:avLst/>
          </a:prstGeom>
        </p:spPr>
        <p:txBody>
          <a:bodyPr wrap="square" lIns="0" tIns="0" rIns="0" bIns="0" numCol="1" spcCol="360000">
            <a:spAutoFit/>
          </a:bodyPr>
          <a:lstStyle>
            <a:lvl1pPr marL="0" indent="0">
              <a:lnSpc>
                <a:spcPct val="100000"/>
              </a:lnSpc>
              <a:spcBef>
                <a:spcPts val="0"/>
              </a:spcBef>
              <a:spcAft>
                <a:spcPts val="588"/>
              </a:spcAft>
              <a:buNone/>
              <a:defRPr sz="1050" b="1">
                <a:solidFill>
                  <a:schemeClr val="tx1"/>
                </a:solidFill>
                <a:latin typeface="+mn-lt"/>
              </a:defRPr>
            </a:lvl1pPr>
            <a:lvl2pPr marL="0" indent="0">
              <a:lnSpc>
                <a:spcPct val="100000"/>
              </a:lnSpc>
              <a:spcBef>
                <a:spcPts val="0"/>
              </a:spcBef>
              <a:spcAft>
                <a:spcPts val="588"/>
              </a:spcAft>
              <a:buFontTx/>
              <a:buNone/>
              <a:defRPr sz="900">
                <a:solidFill>
                  <a:schemeClr val="tx1"/>
                </a:solidFill>
                <a:latin typeface="+mj-lt"/>
              </a:defRPr>
            </a:lvl2pPr>
            <a:lvl3pPr marL="224097" indent="0">
              <a:lnSpc>
                <a:spcPct val="100000"/>
              </a:lnSpc>
              <a:spcBef>
                <a:spcPts val="0"/>
              </a:spcBef>
              <a:spcAft>
                <a:spcPts val="588"/>
              </a:spcAft>
              <a:buNone/>
              <a:defRPr sz="1200">
                <a:solidFill>
                  <a:schemeClr val="tx1"/>
                </a:solidFill>
                <a:latin typeface="+mj-lt"/>
              </a:defRPr>
            </a:lvl3pPr>
            <a:lvl4pPr marL="448193" indent="0">
              <a:lnSpc>
                <a:spcPct val="100000"/>
              </a:lnSpc>
              <a:spcBef>
                <a:spcPts val="0"/>
              </a:spcBef>
              <a:spcAft>
                <a:spcPts val="588"/>
              </a:spcAft>
              <a:buNone/>
              <a:defRPr sz="1200">
                <a:solidFill>
                  <a:schemeClr val="tx1"/>
                </a:solidFill>
                <a:latin typeface="+mj-lt"/>
              </a:defRPr>
            </a:lvl4pPr>
            <a:lvl5pPr marL="672290" indent="0">
              <a:lnSpc>
                <a:spcPct val="100000"/>
              </a:lnSpc>
              <a:spcBef>
                <a:spcPts val="0"/>
              </a:spcBef>
              <a:spcAft>
                <a:spcPts val="588"/>
              </a:spcAft>
              <a:buNone/>
              <a:defRPr sz="1200">
                <a:solidFill>
                  <a:schemeClr val="tx1"/>
                </a:solidFill>
                <a:latin typeface="+mj-lt"/>
              </a:defRPr>
            </a:lvl5pPr>
          </a:lstStyle>
          <a:p>
            <a:pPr lvl="0"/>
            <a:r>
              <a:rPr lang="en-US" dirty="0"/>
              <a:t>Click to edit Master text styles</a:t>
            </a:r>
          </a:p>
          <a:p>
            <a:pPr lvl="1"/>
            <a:r>
              <a:rPr lang="en-US" dirty="0"/>
              <a:t>Second level</a:t>
            </a:r>
          </a:p>
        </p:txBody>
      </p:sp>
      <p:sp>
        <p:nvSpPr>
          <p:cNvPr id="19" name="Text Placeholder 18"/>
          <p:cNvSpPr>
            <a:spLocks noGrp="1"/>
          </p:cNvSpPr>
          <p:nvPr>
            <p:ph type="body" sz="quarter" idx="17" hasCustomPrompt="1"/>
          </p:nvPr>
        </p:nvSpPr>
        <p:spPr>
          <a:xfrm>
            <a:off x="577735" y="993036"/>
            <a:ext cx="5348968" cy="3816350"/>
          </a:xfrm>
          <a:prstGeom prst="rect">
            <a:avLst/>
          </a:prstGeom>
        </p:spPr>
        <p:txBody>
          <a:bodyPr lIns="0"/>
          <a:lstStyle>
            <a:lvl1pPr marL="0" marR="0" indent="0" algn="l" defTabSz="914374" rtl="0" eaLnBrk="1" fontAlgn="auto" latinLnBrk="0" hangingPunct="1">
              <a:lnSpc>
                <a:spcPct val="90000"/>
              </a:lnSpc>
              <a:spcBef>
                <a:spcPts val="0"/>
              </a:spcBef>
              <a:spcAft>
                <a:spcPts val="400"/>
              </a:spcAft>
              <a:buClrTx/>
              <a:buSzPct val="90000"/>
              <a:buFont typeface="Arial" pitchFamily="34" charset="0"/>
              <a:buNone/>
              <a:tabLst/>
              <a:defRPr lang="en-US" sz="1400" b="1" kern="1200" spc="100" baseline="0" dirty="0" smtClean="0">
                <a:solidFill>
                  <a:schemeClr val="tx2"/>
                </a:solidFill>
                <a:latin typeface="+mn-lt"/>
                <a:ea typeface="+mn-ea"/>
                <a:cs typeface="Segoe UI Semilight" panose="020B0402040204020203" pitchFamily="34" charset="0"/>
              </a:defRPr>
            </a:lvl1pPr>
            <a:lvl2pPr marL="91440" marR="0" indent="0" algn="l" defTabSz="914374" rtl="0" eaLnBrk="1" fontAlgn="auto" latinLnBrk="0" hangingPunct="1">
              <a:lnSpc>
                <a:spcPct val="90000"/>
              </a:lnSpc>
              <a:spcBef>
                <a:spcPts val="0"/>
              </a:spcBef>
              <a:spcAft>
                <a:spcPts val="400"/>
              </a:spcAft>
              <a:buClrTx/>
              <a:buSzPct val="90000"/>
              <a:buFont typeface="Arial" panose="020B0604020202020204" pitchFamily="34" charset="0"/>
              <a:buNone/>
              <a:tabLst/>
              <a:defRPr sz="1100">
                <a:latin typeface="+mj-lt"/>
              </a:defRPr>
            </a:lvl2pPr>
          </a:lstStyle>
          <a:p>
            <a:pPr>
              <a:spcAft>
                <a:spcPts val="1200"/>
              </a:spcAft>
            </a:pPr>
            <a:r>
              <a:rPr lang="en-US" dirty="0"/>
              <a:t>BENEFITS</a:t>
            </a:r>
          </a:p>
          <a:p>
            <a:pPr marL="0" marR="0" lvl="0" indent="0" algn="l" defTabSz="914374" rtl="0" eaLnBrk="1" fontAlgn="auto" latinLnBrk="0" hangingPunct="1">
              <a:lnSpc>
                <a:spcPct val="90000"/>
              </a:lnSpc>
              <a:spcBef>
                <a:spcPts val="0"/>
              </a:spcBef>
              <a:spcAft>
                <a:spcPts val="400"/>
              </a:spcAft>
              <a:buClrTx/>
              <a:buSzPct val="90000"/>
              <a:buFont typeface="Arial" pitchFamily="34" charset="0"/>
              <a:buNone/>
              <a:tabLst/>
              <a:defRPr/>
            </a:pPr>
            <a:r>
              <a:rPr kumimoji="0" lang="en-US" sz="1100" b="1" i="0" u="none" strike="noStrike" kern="1200" cap="none" spc="0" normalizeH="0" baseline="0" noProof="0" dirty="0">
                <a:ln>
                  <a:noFill/>
                </a:ln>
                <a:solidFill>
                  <a:srgbClr val="0078D7"/>
                </a:solidFill>
                <a:effectLst/>
                <a:uLnTx/>
                <a:uFillTx/>
                <a:latin typeface="+mn-lt"/>
                <a:ea typeface="Segoe UI Semilight" charset="0"/>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0" marR="0" lvl="1" indent="0" algn="l" defTabSz="896386" rtl="0" eaLnBrk="1" fontAlgn="auto" latinLnBrk="0" hangingPunct="1">
              <a:lnSpc>
                <a:spcPct val="90000"/>
              </a:lnSpc>
              <a:spcBef>
                <a:spcPts val="0"/>
              </a:spcBef>
              <a:spcAft>
                <a:spcPts val="400"/>
              </a:spcAft>
              <a:buClrTx/>
              <a:buSzPct val="90000"/>
              <a:buFont typeface="Arial" pitchFamily="34" charset="0"/>
              <a:buNone/>
              <a:tabLst/>
              <a:defRPr/>
            </a:pPr>
            <a:r>
              <a:rPr kumimoji="0" lang="en-US" sz="1100" b="1" i="0" u="none" strike="noStrike" kern="1200" cap="none" spc="0" normalizeH="0" baseline="0" noProof="0" dirty="0">
                <a:ln>
                  <a:noFill/>
                </a:ln>
                <a:solidFill>
                  <a:srgbClr val="0078D7"/>
                </a:solidFill>
                <a:effectLst/>
                <a:uLnTx/>
                <a:uFillTx/>
                <a:latin typeface="Segoe UI"/>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0" marR="0" lvl="1" indent="0" algn="l" defTabSz="896386" rtl="0" eaLnBrk="1" fontAlgn="auto" latinLnBrk="0" hangingPunct="1">
              <a:lnSpc>
                <a:spcPct val="90000"/>
              </a:lnSpc>
              <a:spcBef>
                <a:spcPts val="0"/>
              </a:spcBef>
              <a:spcAft>
                <a:spcPts val="400"/>
              </a:spcAft>
              <a:buClrTx/>
              <a:buSzPct val="90000"/>
              <a:buFont typeface="Arial" pitchFamily="34" charset="0"/>
              <a:buNone/>
              <a:tabLst/>
              <a:defRPr/>
            </a:pPr>
            <a:r>
              <a:rPr kumimoji="0" lang="en-US" sz="1100" b="1" i="0" u="none" strike="noStrike" kern="1200" cap="none" spc="0" normalizeH="0" baseline="0" noProof="0" dirty="0">
                <a:ln>
                  <a:noFill/>
                </a:ln>
                <a:solidFill>
                  <a:srgbClr val="0078D7"/>
                </a:solidFill>
                <a:effectLst/>
                <a:uLnTx/>
                <a:uFillTx/>
                <a:latin typeface="Segoe UI"/>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0" marR="0" lvl="0" indent="0" algn="l" defTabSz="914374" rtl="0" eaLnBrk="1" fontAlgn="auto" latinLnBrk="0" hangingPunct="1">
              <a:lnSpc>
                <a:spcPct val="90000"/>
              </a:lnSpc>
              <a:spcBef>
                <a:spcPts val="0"/>
              </a:spcBef>
              <a:spcAft>
                <a:spcPts val="400"/>
              </a:spcAft>
              <a:buClrTx/>
              <a:buSzPct val="90000"/>
              <a:buFont typeface="Arial" pitchFamily="34" charset="0"/>
              <a:buNone/>
              <a:tabLst/>
              <a:defRPr/>
            </a:pPr>
            <a:r>
              <a:rPr kumimoji="0" lang="en-US" sz="1100" b="1" i="0" u="none" strike="noStrike" kern="1200" cap="none" spc="0" normalizeH="0" baseline="0" noProof="0" dirty="0">
                <a:ln>
                  <a:noFill/>
                </a:ln>
                <a:solidFill>
                  <a:srgbClr val="0078D7"/>
                </a:solidFill>
                <a:effectLst/>
                <a:uLnTx/>
                <a:uFillTx/>
                <a:latin typeface="+mn-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endParaRPr lang="en-US" dirty="0"/>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327657" y="477886"/>
            <a:ext cx="1286608" cy="274302"/>
          </a:xfrm>
          <a:prstGeom prst="rect">
            <a:avLst/>
          </a:prstGeom>
        </p:spPr>
      </p:pic>
      <p:sp>
        <p:nvSpPr>
          <p:cNvPr id="21" name="Text Placeholder 5"/>
          <p:cNvSpPr>
            <a:spLocks noGrp="1"/>
          </p:cNvSpPr>
          <p:nvPr>
            <p:ph type="body" sz="quarter" idx="18" hasCustomPrompt="1"/>
          </p:nvPr>
        </p:nvSpPr>
        <p:spPr>
          <a:xfrm>
            <a:off x="10012438" y="5541403"/>
            <a:ext cx="1727617" cy="553998"/>
          </a:xfrm>
          <a:prstGeom prst="rect">
            <a:avLst/>
          </a:prstGeom>
        </p:spPr>
        <p:txBody>
          <a:bodyPr wrap="square" lIns="0" tIns="0" rIns="0" bIns="0" numCol="1" spcCol="360000">
            <a:spAutoFit/>
          </a:bodyPr>
          <a:lstStyle>
            <a:lvl1pPr marL="0" indent="0">
              <a:lnSpc>
                <a:spcPct val="100000"/>
              </a:lnSpc>
              <a:spcBef>
                <a:spcPts val="0"/>
              </a:spcBef>
              <a:spcAft>
                <a:spcPts val="588"/>
              </a:spcAft>
              <a:buNone/>
              <a:defRPr sz="1050" b="1">
                <a:solidFill>
                  <a:schemeClr val="tx1"/>
                </a:solidFill>
                <a:latin typeface="+mn-lt"/>
              </a:defRPr>
            </a:lvl1pPr>
            <a:lvl2pPr marL="0" indent="0">
              <a:lnSpc>
                <a:spcPct val="100000"/>
              </a:lnSpc>
              <a:spcBef>
                <a:spcPts val="0"/>
              </a:spcBef>
              <a:spcAft>
                <a:spcPts val="588"/>
              </a:spcAft>
              <a:buFontTx/>
              <a:buNone/>
              <a:defRPr sz="900">
                <a:solidFill>
                  <a:schemeClr val="tx1"/>
                </a:solidFill>
                <a:latin typeface="+mj-lt"/>
              </a:defRPr>
            </a:lvl2pPr>
            <a:lvl3pPr marL="224097" indent="0">
              <a:lnSpc>
                <a:spcPct val="100000"/>
              </a:lnSpc>
              <a:spcBef>
                <a:spcPts val="0"/>
              </a:spcBef>
              <a:spcAft>
                <a:spcPts val="588"/>
              </a:spcAft>
              <a:buNone/>
              <a:defRPr sz="1200">
                <a:solidFill>
                  <a:schemeClr val="tx1"/>
                </a:solidFill>
                <a:latin typeface="+mj-lt"/>
              </a:defRPr>
            </a:lvl3pPr>
            <a:lvl4pPr marL="448193" indent="0">
              <a:lnSpc>
                <a:spcPct val="100000"/>
              </a:lnSpc>
              <a:spcBef>
                <a:spcPts val="0"/>
              </a:spcBef>
              <a:spcAft>
                <a:spcPts val="588"/>
              </a:spcAft>
              <a:buNone/>
              <a:defRPr sz="1200">
                <a:solidFill>
                  <a:schemeClr val="tx1"/>
                </a:solidFill>
                <a:latin typeface="+mj-lt"/>
              </a:defRPr>
            </a:lvl4pPr>
            <a:lvl5pPr marL="672290" indent="0">
              <a:lnSpc>
                <a:spcPct val="100000"/>
              </a:lnSpc>
              <a:spcBef>
                <a:spcPts val="0"/>
              </a:spcBef>
              <a:spcAft>
                <a:spcPts val="588"/>
              </a:spcAft>
              <a:buNone/>
              <a:defRPr sz="1200">
                <a:solidFill>
                  <a:schemeClr val="tx1"/>
                </a:solidFill>
                <a:latin typeface="+mj-lt"/>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562444788"/>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Title Slide 1">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
        <p:nvSpPr>
          <p:cNvPr id="5" name="Text Placeholder 4"/>
          <p:cNvSpPr>
            <a:spLocks noGrp="1"/>
          </p:cNvSpPr>
          <p:nvPr>
            <p:ph type="body" sz="quarter" idx="12" hasCustomPrompt="1"/>
          </p:nvPr>
        </p:nvSpPr>
        <p:spPr>
          <a:xfrm>
            <a:off x="406567"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spTree>
    <p:extLst>
      <p:ext uri="{BB962C8B-B14F-4D97-AF65-F5344CB8AC3E}">
        <p14:creationId xmlns:p14="http://schemas.microsoft.com/office/powerpoint/2010/main" val="3379225179"/>
      </p:ext>
    </p:extLst>
  </p:cSld>
  <p:clrMapOvr>
    <a:masterClrMapping/>
  </p:clrMapOvr>
  <p:extLst mod="1">
    <p:ext uri="{DCECCB84-F9BA-43D5-87BE-67443E8EF086}">
      <p15:sldGuideLst xmlns:p15="http://schemas.microsoft.com/office/powerpoint/2012/main">
        <p15:guide id="1" orient="horz" pos="2166">
          <p15:clr>
            <a:srgbClr val="FBAE40"/>
          </p15:clr>
        </p15:guide>
        <p15:guide id="2" pos="295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Title Slide 2">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3518" y="101600"/>
            <a:ext cx="6595872" cy="6638544"/>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
        <p:nvSpPr>
          <p:cNvPr id="5" name="Text Placeholder 4"/>
          <p:cNvSpPr>
            <a:spLocks noGrp="1"/>
          </p:cNvSpPr>
          <p:nvPr>
            <p:ph type="body" sz="quarter" idx="12" hasCustomPrompt="1"/>
          </p:nvPr>
        </p:nvSpPr>
        <p:spPr>
          <a:xfrm>
            <a:off x="406567" y="3733502"/>
            <a:ext cx="4281322"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spTree>
    <p:extLst>
      <p:ext uri="{BB962C8B-B14F-4D97-AF65-F5344CB8AC3E}">
        <p14:creationId xmlns:p14="http://schemas.microsoft.com/office/powerpoint/2010/main" val="1612241470"/>
      </p:ext>
    </p:extLst>
  </p:cSld>
  <p:clrMapOvr>
    <a:masterClrMapping/>
  </p:clrMapOvr>
  <p:extLst mod="1">
    <p:ext uri="{DCECCB84-F9BA-43D5-87BE-67443E8EF086}">
      <p15:sldGuideLst xmlns:p15="http://schemas.microsoft.com/office/powerpoint/2012/main">
        <p15:guide id="1" orient="horz" pos="2166">
          <p15:clr>
            <a:srgbClr val="FBAE40"/>
          </p15:clr>
        </p15:guide>
        <p15:guide id="2" pos="2953">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Title Slide 3">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pic>
        <p:nvPicPr>
          <p:cNvPr id="7" name="Picture 6"/>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196308" y="1788066"/>
            <a:ext cx="7516368" cy="4322064"/>
          </a:xfrm>
          <a:prstGeom prst="rect">
            <a:avLst/>
          </a:prstGeom>
        </p:spPr>
      </p:pic>
      <p:sp>
        <p:nvSpPr>
          <p:cNvPr id="5" name="Text Placeholder 4"/>
          <p:cNvSpPr>
            <a:spLocks noGrp="1"/>
          </p:cNvSpPr>
          <p:nvPr>
            <p:ph type="body" sz="quarter" idx="12" hasCustomPrompt="1"/>
          </p:nvPr>
        </p:nvSpPr>
        <p:spPr>
          <a:xfrm>
            <a:off x="406565"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spTree>
    <p:extLst>
      <p:ext uri="{BB962C8B-B14F-4D97-AF65-F5344CB8AC3E}">
        <p14:creationId xmlns:p14="http://schemas.microsoft.com/office/powerpoint/2010/main" val="2054990495"/>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Title Slide 4">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pic>
        <p:nvPicPr>
          <p:cNvPr id="6" name="Picture 5"/>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952750" y="1315829"/>
            <a:ext cx="9239250" cy="5191125"/>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spTree>
    <p:extLst>
      <p:ext uri="{BB962C8B-B14F-4D97-AF65-F5344CB8AC3E}">
        <p14:creationId xmlns:p14="http://schemas.microsoft.com/office/powerpoint/2010/main" val="1338107496"/>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Title Slide 5">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pic>
        <p:nvPicPr>
          <p:cNvPr id="6" name="Picture 5"/>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3712464" y="1182624"/>
            <a:ext cx="8479536" cy="5675376"/>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spTree>
    <p:extLst>
      <p:ext uri="{BB962C8B-B14F-4D97-AF65-F5344CB8AC3E}">
        <p14:creationId xmlns:p14="http://schemas.microsoft.com/office/powerpoint/2010/main" val="4194053356"/>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Title Slide 6">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pic>
        <p:nvPicPr>
          <p:cNvPr id="6" name="Picture 5"/>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716669" y="647699"/>
            <a:ext cx="7258050" cy="6162675"/>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spTree>
    <p:extLst>
      <p:ext uri="{BB962C8B-B14F-4D97-AF65-F5344CB8AC3E}">
        <p14:creationId xmlns:p14="http://schemas.microsoft.com/office/powerpoint/2010/main" val="2805212855"/>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Title Slide 7">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7168" y="859536"/>
            <a:ext cx="5894832" cy="5998464"/>
          </a:xfrm>
          <a:prstGeom prst="rect">
            <a:avLst/>
          </a:prstGeom>
        </p:spPr>
      </p:pic>
    </p:spTree>
    <p:extLst>
      <p:ext uri="{BB962C8B-B14F-4D97-AF65-F5344CB8AC3E}">
        <p14:creationId xmlns:p14="http://schemas.microsoft.com/office/powerpoint/2010/main" val="2641582085"/>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Cya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603248"/>
            <a:ext cx="10972800" cy="1828800"/>
          </a:xfrm>
          <a:noFill/>
        </p:spPr>
        <p:txBody>
          <a:bodyPr tIns="233172" bIns="233172" anchor="t" anchorCtr="0"/>
          <a:lstStyle>
            <a:lvl1pPr>
              <a:defRPr sz="8627"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500641275"/>
      </p:ext>
    </p:extLst>
  </p:cSld>
  <p:clrMapOvr>
    <a:overrideClrMapping bg1="dk1" tx1="lt1" bg2="dk2" tx2="lt2" accent1="accent1" accent2="accent2" accent3="accent3" accent4="accent4" accent5="accent5" accent6="accent6" hlink="hlink" folHlink="folHlink"/>
  </p:clrMapOvr>
  <p:transition spd="slow">
    <p:push dir="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Title Slide 8">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2896" y="0"/>
            <a:ext cx="7309104" cy="6858000"/>
          </a:xfrm>
          <a:prstGeom prst="rect">
            <a:avLst/>
          </a:prstGeom>
        </p:spPr>
      </p:pic>
    </p:spTree>
    <p:extLst>
      <p:ext uri="{BB962C8B-B14F-4D97-AF65-F5344CB8AC3E}">
        <p14:creationId xmlns:p14="http://schemas.microsoft.com/office/powerpoint/2010/main" val="4285982235"/>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Title Slide 9">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200" cy="6858675"/>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spTree>
    <p:extLst>
      <p:ext uri="{BB962C8B-B14F-4D97-AF65-F5344CB8AC3E}">
        <p14:creationId xmlns:p14="http://schemas.microsoft.com/office/powerpoint/2010/main" val="4155467065"/>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Percentage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07534" y="960700"/>
            <a:ext cx="7376932" cy="967792"/>
          </a:xfrm>
        </p:spPr>
        <p:txBody>
          <a:bodyPr anchor="b">
            <a:normAutofit/>
          </a:bodyPr>
          <a:lstStyle>
            <a:lvl1pPr algn="ctr">
              <a:defRPr sz="3200"/>
            </a:lvl1pPr>
          </a:lstStyle>
          <a:p>
            <a:r>
              <a:rPr lang="en-US"/>
              <a:t>Click to edit Master title style</a:t>
            </a:r>
            <a:endParaRPr lang="en-US" dirty="0"/>
          </a:p>
        </p:txBody>
      </p:sp>
      <p:sp>
        <p:nvSpPr>
          <p:cNvPr id="9" name="Text Placeholder 8"/>
          <p:cNvSpPr>
            <a:spLocks noGrp="1"/>
          </p:cNvSpPr>
          <p:nvPr>
            <p:ph type="body" sz="quarter" idx="10"/>
          </p:nvPr>
        </p:nvSpPr>
        <p:spPr>
          <a:xfrm>
            <a:off x="3765630" y="2164707"/>
            <a:ext cx="4660740" cy="914400"/>
          </a:xfrm>
        </p:spPr>
        <p:txBody>
          <a:bodyPr/>
          <a:lstStyle>
            <a:lvl1pPr algn="ctr">
              <a:defRPr b="0"/>
            </a:lvl1pPr>
            <a:lvl2pPr algn="ctr">
              <a:defRPr b="0"/>
            </a:lvl2pPr>
            <a:lvl3pPr algn="ctr">
              <a:defRPr b="0"/>
            </a:lvl3pPr>
            <a:lvl4pPr algn="ctr">
              <a:defRPr b="0"/>
            </a:lvl4pPr>
            <a:lvl5pPr algn="ctr">
              <a:defRPr b="0"/>
            </a:lvl5pPr>
          </a:lstStyle>
          <a:p>
            <a:pPr lvl="0"/>
            <a:r>
              <a:rPr lang="en-US"/>
              <a:t>Click to edit Master text styles</a:t>
            </a:r>
          </a:p>
        </p:txBody>
      </p:sp>
      <p:sp>
        <p:nvSpPr>
          <p:cNvPr id="11" name="Text Placeholder 10"/>
          <p:cNvSpPr>
            <a:spLocks noGrp="1"/>
          </p:cNvSpPr>
          <p:nvPr>
            <p:ph type="body" sz="quarter" idx="11"/>
          </p:nvPr>
        </p:nvSpPr>
        <p:spPr>
          <a:xfrm>
            <a:off x="1335646" y="4600422"/>
            <a:ext cx="1689100" cy="485775"/>
          </a:xfrm>
        </p:spPr>
        <p:txBody>
          <a:bodyPr tIns="0" anchor="t"/>
          <a:lstStyle>
            <a:lvl1pPr>
              <a:lnSpc>
                <a:spcPct val="100000"/>
              </a:lnSpc>
              <a:defRPr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Click to edit Master text styles</a:t>
            </a:r>
          </a:p>
        </p:txBody>
      </p:sp>
      <p:sp>
        <p:nvSpPr>
          <p:cNvPr id="12" name="Text Placeholder 10"/>
          <p:cNvSpPr>
            <a:spLocks noGrp="1"/>
          </p:cNvSpPr>
          <p:nvPr>
            <p:ph type="body" sz="quarter" idx="12" hasCustomPrompt="1"/>
          </p:nvPr>
        </p:nvSpPr>
        <p:spPr>
          <a:xfrm>
            <a:off x="1107046" y="3289300"/>
            <a:ext cx="1788554" cy="641197"/>
          </a:xfrm>
        </p:spPr>
        <p:txBody>
          <a:bodyPr anchor="t">
            <a:noAutofit/>
          </a:bodyPr>
          <a:lstStyle>
            <a:lvl1pPr>
              <a:lnSpc>
                <a:spcPct val="100000"/>
              </a:lnSpc>
              <a:defRPr sz="9800"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13" name="Text Placeholder 10"/>
          <p:cNvSpPr>
            <a:spLocks noGrp="1"/>
          </p:cNvSpPr>
          <p:nvPr>
            <p:ph type="body" sz="quarter" idx="13" hasCustomPrompt="1"/>
          </p:nvPr>
        </p:nvSpPr>
        <p:spPr>
          <a:xfrm>
            <a:off x="2199246" y="3822700"/>
            <a:ext cx="734454" cy="641197"/>
          </a:xfrm>
        </p:spPr>
        <p:txBody>
          <a:bodyPr bIns="0" anchor="t">
            <a:noAutofit/>
          </a:bodyPr>
          <a:lstStyle>
            <a:lvl1pPr>
              <a:lnSpc>
                <a:spcPct val="100000"/>
              </a:lnSpc>
              <a:defRPr sz="5000" b="0" i="0">
                <a:solidFill>
                  <a:schemeClr val="bg2"/>
                </a:solidFill>
                <a:latin typeface="Segoe UI Light" charset="0"/>
                <a:ea typeface="Segoe UI Light" charset="0"/>
                <a:cs typeface="Segoe UI 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14" name="Text Placeholder 8"/>
          <p:cNvSpPr>
            <a:spLocks noGrp="1"/>
          </p:cNvSpPr>
          <p:nvPr>
            <p:ph type="body" sz="quarter" idx="14" hasCustomPrompt="1"/>
          </p:nvPr>
        </p:nvSpPr>
        <p:spPr>
          <a:xfrm>
            <a:off x="3369825" y="6177907"/>
            <a:ext cx="5452350" cy="349894"/>
          </a:xfrm>
        </p:spPr>
        <p:txBody>
          <a:bodyPr anchor="ctr">
            <a:normAutofit/>
          </a:bodyPr>
          <a:lstStyle>
            <a:lvl1pPr algn="ctr">
              <a:defRPr sz="1000" b="0">
                <a:solidFill>
                  <a:schemeClr val="bg2"/>
                </a:solidFill>
              </a:defRPr>
            </a:lvl1pPr>
            <a:lvl2pPr algn="ctr">
              <a:defRPr b="0"/>
            </a:lvl2pPr>
            <a:lvl3pPr algn="ctr">
              <a:defRPr b="0"/>
            </a:lvl3pPr>
            <a:lvl4pPr algn="ctr">
              <a:defRPr b="0"/>
            </a:lvl4pPr>
            <a:lvl5pPr algn="ctr">
              <a:defRPr b="0"/>
            </a:lvl5pPr>
          </a:lstStyle>
          <a:p>
            <a:pPr lvl="0"/>
            <a:r>
              <a:rPr lang="en-US" dirty="0"/>
              <a:t>Click to add source</a:t>
            </a:r>
          </a:p>
        </p:txBody>
      </p:sp>
      <p:sp>
        <p:nvSpPr>
          <p:cNvPr id="15" name="Text Placeholder 10"/>
          <p:cNvSpPr>
            <a:spLocks noGrp="1"/>
          </p:cNvSpPr>
          <p:nvPr>
            <p:ph type="body" sz="quarter" idx="15"/>
          </p:nvPr>
        </p:nvSpPr>
        <p:spPr>
          <a:xfrm>
            <a:off x="3951846" y="4600422"/>
            <a:ext cx="1689100" cy="485775"/>
          </a:xfrm>
        </p:spPr>
        <p:txBody>
          <a:bodyPr tIns="0" anchor="t"/>
          <a:lstStyle>
            <a:lvl1pPr>
              <a:lnSpc>
                <a:spcPct val="100000"/>
              </a:lnSpc>
              <a:defRPr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Click to edit Master text styles</a:t>
            </a:r>
          </a:p>
        </p:txBody>
      </p:sp>
      <p:sp>
        <p:nvSpPr>
          <p:cNvPr id="16" name="Text Placeholder 10"/>
          <p:cNvSpPr>
            <a:spLocks noGrp="1"/>
          </p:cNvSpPr>
          <p:nvPr>
            <p:ph type="body" sz="quarter" idx="16" hasCustomPrompt="1"/>
          </p:nvPr>
        </p:nvSpPr>
        <p:spPr>
          <a:xfrm>
            <a:off x="3723246" y="3289300"/>
            <a:ext cx="1788554" cy="641197"/>
          </a:xfrm>
        </p:spPr>
        <p:txBody>
          <a:bodyPr bIns="0" anchor="t">
            <a:noAutofit/>
          </a:bodyPr>
          <a:lstStyle>
            <a:lvl1pPr>
              <a:lnSpc>
                <a:spcPct val="100000"/>
              </a:lnSpc>
              <a:defRPr sz="9800"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17" name="Text Placeholder 10"/>
          <p:cNvSpPr>
            <a:spLocks noGrp="1"/>
          </p:cNvSpPr>
          <p:nvPr>
            <p:ph type="body" sz="quarter" idx="17" hasCustomPrompt="1"/>
          </p:nvPr>
        </p:nvSpPr>
        <p:spPr>
          <a:xfrm>
            <a:off x="4938213" y="3822700"/>
            <a:ext cx="734454" cy="641197"/>
          </a:xfrm>
        </p:spPr>
        <p:txBody>
          <a:bodyPr anchor="t">
            <a:noAutofit/>
          </a:bodyPr>
          <a:lstStyle>
            <a:lvl1pPr>
              <a:lnSpc>
                <a:spcPct val="100000"/>
              </a:lnSpc>
              <a:defRPr sz="5000" b="0" i="0">
                <a:solidFill>
                  <a:schemeClr val="bg2"/>
                </a:solidFill>
                <a:latin typeface="Segoe UI Light" charset="0"/>
                <a:ea typeface="Segoe UI Light" charset="0"/>
                <a:cs typeface="Segoe UI 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18" name="Text Placeholder 10"/>
          <p:cNvSpPr>
            <a:spLocks noGrp="1"/>
          </p:cNvSpPr>
          <p:nvPr>
            <p:ph type="body" sz="quarter" idx="18"/>
          </p:nvPr>
        </p:nvSpPr>
        <p:spPr>
          <a:xfrm>
            <a:off x="6568046" y="4600422"/>
            <a:ext cx="1689100" cy="485775"/>
          </a:xfrm>
        </p:spPr>
        <p:txBody>
          <a:bodyPr tIns="0" anchor="t"/>
          <a:lstStyle>
            <a:lvl1pPr>
              <a:lnSpc>
                <a:spcPct val="100000"/>
              </a:lnSpc>
              <a:defRPr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Click to edit Master text styles</a:t>
            </a:r>
          </a:p>
        </p:txBody>
      </p:sp>
      <p:sp>
        <p:nvSpPr>
          <p:cNvPr id="19" name="Text Placeholder 10"/>
          <p:cNvSpPr>
            <a:spLocks noGrp="1"/>
          </p:cNvSpPr>
          <p:nvPr>
            <p:ph type="body" sz="quarter" idx="19" hasCustomPrompt="1"/>
          </p:nvPr>
        </p:nvSpPr>
        <p:spPr>
          <a:xfrm>
            <a:off x="6339446" y="3289300"/>
            <a:ext cx="1788554" cy="641197"/>
          </a:xfrm>
        </p:spPr>
        <p:txBody>
          <a:bodyPr bIns="0" anchor="t">
            <a:noAutofit/>
          </a:bodyPr>
          <a:lstStyle>
            <a:lvl1pPr>
              <a:lnSpc>
                <a:spcPct val="100000"/>
              </a:lnSpc>
              <a:defRPr sz="9800"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20" name="Text Placeholder 10"/>
          <p:cNvSpPr>
            <a:spLocks noGrp="1"/>
          </p:cNvSpPr>
          <p:nvPr>
            <p:ph type="body" sz="quarter" idx="20" hasCustomPrompt="1"/>
          </p:nvPr>
        </p:nvSpPr>
        <p:spPr>
          <a:xfrm>
            <a:off x="7677180" y="3822700"/>
            <a:ext cx="734454" cy="641197"/>
          </a:xfrm>
        </p:spPr>
        <p:txBody>
          <a:bodyPr anchor="t">
            <a:noAutofit/>
          </a:bodyPr>
          <a:lstStyle>
            <a:lvl1pPr>
              <a:lnSpc>
                <a:spcPct val="100000"/>
              </a:lnSpc>
              <a:defRPr sz="5000" b="0" i="0">
                <a:solidFill>
                  <a:schemeClr val="bg2"/>
                </a:solidFill>
                <a:latin typeface="Segoe UI Light" charset="0"/>
                <a:ea typeface="Segoe UI Light" charset="0"/>
                <a:cs typeface="Segoe UI 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21" name="Text Placeholder 10"/>
          <p:cNvSpPr>
            <a:spLocks noGrp="1"/>
          </p:cNvSpPr>
          <p:nvPr>
            <p:ph type="body" sz="quarter" idx="21"/>
          </p:nvPr>
        </p:nvSpPr>
        <p:spPr>
          <a:xfrm>
            <a:off x="9184246" y="4600422"/>
            <a:ext cx="1689100" cy="485775"/>
          </a:xfrm>
        </p:spPr>
        <p:txBody>
          <a:bodyPr tIns="0" anchor="t"/>
          <a:lstStyle>
            <a:lvl1pPr>
              <a:lnSpc>
                <a:spcPct val="100000"/>
              </a:lnSpc>
              <a:defRPr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Click to edit Master text styles</a:t>
            </a:r>
          </a:p>
        </p:txBody>
      </p:sp>
      <p:sp>
        <p:nvSpPr>
          <p:cNvPr id="22" name="Text Placeholder 10"/>
          <p:cNvSpPr>
            <a:spLocks noGrp="1"/>
          </p:cNvSpPr>
          <p:nvPr>
            <p:ph type="body" sz="quarter" idx="22" hasCustomPrompt="1"/>
          </p:nvPr>
        </p:nvSpPr>
        <p:spPr>
          <a:xfrm>
            <a:off x="9146146" y="3289300"/>
            <a:ext cx="1788554" cy="641197"/>
          </a:xfrm>
        </p:spPr>
        <p:txBody>
          <a:bodyPr bIns="0" anchor="t">
            <a:noAutofit/>
          </a:bodyPr>
          <a:lstStyle>
            <a:lvl1pPr>
              <a:lnSpc>
                <a:spcPct val="100000"/>
              </a:lnSpc>
              <a:defRPr sz="9800"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23" name="Text Placeholder 10"/>
          <p:cNvSpPr>
            <a:spLocks noGrp="1"/>
          </p:cNvSpPr>
          <p:nvPr>
            <p:ph type="body" sz="quarter" idx="23" hasCustomPrompt="1"/>
          </p:nvPr>
        </p:nvSpPr>
        <p:spPr>
          <a:xfrm>
            <a:off x="10416146" y="3822700"/>
            <a:ext cx="734454" cy="641197"/>
          </a:xfrm>
        </p:spPr>
        <p:txBody>
          <a:bodyPr anchor="t">
            <a:noAutofit/>
          </a:bodyPr>
          <a:lstStyle>
            <a:lvl1pPr>
              <a:lnSpc>
                <a:spcPct val="100000"/>
              </a:lnSpc>
              <a:defRPr sz="5000" b="0" i="0">
                <a:solidFill>
                  <a:schemeClr val="bg2"/>
                </a:solidFill>
                <a:latin typeface="Segoe UI Light" charset="0"/>
                <a:ea typeface="Segoe UI Light" charset="0"/>
                <a:cs typeface="Segoe UI 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Tree>
    <p:extLst>
      <p:ext uri="{BB962C8B-B14F-4D97-AF65-F5344CB8AC3E}">
        <p14:creationId xmlns:p14="http://schemas.microsoft.com/office/powerpoint/2010/main" val="100870771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Quote">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12192000" cy="6858000"/>
          </a:xfrm>
        </p:spPr>
        <p:txBody>
          <a:bodyPr/>
          <a:lstStyle/>
          <a:p>
            <a:r>
              <a:rPr lang="en-US"/>
              <a:t>Drag picture to placeholder or click icon to add</a:t>
            </a:r>
          </a:p>
        </p:txBody>
      </p:sp>
      <p:sp>
        <p:nvSpPr>
          <p:cNvPr id="9" name="Text Placeholder 8"/>
          <p:cNvSpPr>
            <a:spLocks noGrp="1"/>
          </p:cNvSpPr>
          <p:nvPr>
            <p:ph type="body" sz="quarter" idx="10" hasCustomPrompt="1"/>
          </p:nvPr>
        </p:nvSpPr>
        <p:spPr>
          <a:xfrm>
            <a:off x="6654800" y="1435100"/>
            <a:ext cx="5283200" cy="2019300"/>
          </a:xfrm>
        </p:spPr>
        <p:txBody>
          <a:bodyPr anchor="t">
            <a:noAutofit/>
          </a:bodyPr>
          <a:lstStyle>
            <a:lvl1pPr marL="127000" indent="-127000">
              <a:tabLst/>
              <a:defRPr sz="2750" b="0" i="0" baseline="0">
                <a:solidFill>
                  <a:schemeClr val="bg1"/>
                </a:solidFill>
                <a:latin typeface="Segoe UI Light" charset="0"/>
                <a:ea typeface="Segoe UI Light" charset="0"/>
                <a:cs typeface="Segoe UI Light" charset="0"/>
              </a:defRPr>
            </a:lvl1pPr>
            <a:lvl2pPr>
              <a:defRPr sz="2750" b="0" i="0">
                <a:solidFill>
                  <a:schemeClr val="bg1"/>
                </a:solidFill>
                <a:latin typeface="Segoe UI Light" charset="0"/>
                <a:ea typeface="Segoe UI Light" charset="0"/>
                <a:cs typeface="Segoe UI Light" charset="0"/>
              </a:defRPr>
            </a:lvl2pPr>
            <a:lvl3pPr>
              <a:defRPr sz="2750" b="0" i="0">
                <a:solidFill>
                  <a:schemeClr val="bg1"/>
                </a:solidFill>
                <a:latin typeface="Segoe UI Light" charset="0"/>
                <a:ea typeface="Segoe UI Light" charset="0"/>
                <a:cs typeface="Segoe UI Light" charset="0"/>
              </a:defRPr>
            </a:lvl3pPr>
            <a:lvl4pPr>
              <a:defRPr sz="2750" b="0" i="0">
                <a:solidFill>
                  <a:schemeClr val="bg1"/>
                </a:solidFill>
                <a:latin typeface="Segoe UI Light" charset="0"/>
                <a:ea typeface="Segoe UI Light" charset="0"/>
                <a:cs typeface="Segoe UI Light" charset="0"/>
              </a:defRPr>
            </a:lvl4pPr>
            <a:lvl5pPr>
              <a:defRPr sz="2750" b="0" i="0">
                <a:solidFill>
                  <a:schemeClr val="bg1"/>
                </a:solidFill>
                <a:latin typeface="Segoe UI Light" charset="0"/>
                <a:ea typeface="Segoe UI Light" charset="0"/>
                <a:cs typeface="Segoe UI Light" charset="0"/>
              </a:defRPr>
            </a:lvl5pPr>
          </a:lstStyle>
          <a:p>
            <a:pPr lvl="0"/>
            <a:r>
              <a:rPr lang="en-US" dirty="0"/>
              <a:t>“Type quote here”</a:t>
            </a:r>
          </a:p>
        </p:txBody>
      </p:sp>
      <p:sp>
        <p:nvSpPr>
          <p:cNvPr id="10" name="Text Placeholder 8"/>
          <p:cNvSpPr>
            <a:spLocks noGrp="1"/>
          </p:cNvSpPr>
          <p:nvPr>
            <p:ph type="body" sz="quarter" idx="11" hasCustomPrompt="1"/>
          </p:nvPr>
        </p:nvSpPr>
        <p:spPr>
          <a:xfrm>
            <a:off x="6781800" y="3543300"/>
            <a:ext cx="5003800" cy="495300"/>
          </a:xfrm>
        </p:spPr>
        <p:txBody>
          <a:bodyPr>
            <a:noAutofit/>
          </a:bodyPr>
          <a:lstStyle>
            <a:lvl1pPr>
              <a:defRPr sz="1570" b="0" i="0">
                <a:solidFill>
                  <a:schemeClr val="bg1"/>
                </a:solidFill>
                <a:latin typeface="Segoe UI Light" charset="0"/>
                <a:ea typeface="Segoe UI Light" charset="0"/>
                <a:cs typeface="Segoe UI Light" charset="0"/>
              </a:defRPr>
            </a:lvl1pPr>
            <a:lvl2pPr>
              <a:defRPr sz="2750" b="0" i="0">
                <a:solidFill>
                  <a:schemeClr val="bg1"/>
                </a:solidFill>
                <a:latin typeface="Segoe UI Light" charset="0"/>
                <a:ea typeface="Segoe UI Light" charset="0"/>
                <a:cs typeface="Segoe UI Light" charset="0"/>
              </a:defRPr>
            </a:lvl2pPr>
            <a:lvl3pPr>
              <a:defRPr sz="2750" b="0" i="0">
                <a:solidFill>
                  <a:schemeClr val="bg1"/>
                </a:solidFill>
                <a:latin typeface="Segoe UI Light" charset="0"/>
                <a:ea typeface="Segoe UI Light" charset="0"/>
                <a:cs typeface="Segoe UI Light" charset="0"/>
              </a:defRPr>
            </a:lvl3pPr>
            <a:lvl4pPr>
              <a:defRPr sz="2750" b="0" i="0">
                <a:solidFill>
                  <a:schemeClr val="bg1"/>
                </a:solidFill>
                <a:latin typeface="Segoe UI Light" charset="0"/>
                <a:ea typeface="Segoe UI Light" charset="0"/>
                <a:cs typeface="Segoe UI Light" charset="0"/>
              </a:defRPr>
            </a:lvl4pPr>
            <a:lvl5pPr>
              <a:defRPr sz="2750" b="0" i="0">
                <a:solidFill>
                  <a:schemeClr val="bg1"/>
                </a:solidFill>
                <a:latin typeface="Segoe UI Light" charset="0"/>
                <a:ea typeface="Segoe UI Light" charset="0"/>
                <a:cs typeface="Segoe UI Light" charset="0"/>
              </a:defRPr>
            </a:lvl5pPr>
          </a:lstStyle>
          <a:p>
            <a:pPr lvl="0"/>
            <a:r>
              <a:rPr lang="en-US" dirty="0"/>
              <a:t>Quote source here</a:t>
            </a:r>
          </a:p>
        </p:txBody>
      </p:sp>
    </p:spTree>
    <p:extLst>
      <p:ext uri="{BB962C8B-B14F-4D97-AF65-F5344CB8AC3E}">
        <p14:creationId xmlns:p14="http://schemas.microsoft.com/office/powerpoint/2010/main" val="336426383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4 Columns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72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6"/>
          <p:cNvSpPr>
            <a:spLocks noGrp="1"/>
          </p:cNvSpPr>
          <p:nvPr>
            <p:ph type="body" sz="quarter" idx="12"/>
          </p:nvPr>
        </p:nvSpPr>
        <p:spPr>
          <a:xfrm>
            <a:off x="6180666"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6"/>
          <p:cNvSpPr>
            <a:spLocks noGrp="1"/>
          </p:cNvSpPr>
          <p:nvPr>
            <p:ph type="body" sz="quarter" idx="13"/>
          </p:nvPr>
        </p:nvSpPr>
        <p:spPr>
          <a:xfrm>
            <a:off x="91186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39760680"/>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guide id="5" pos="257">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3 Columns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652000" cy="992188"/>
          </a:xfrm>
        </p:spPr>
        <p:txBody>
          <a:bodyPr anchor="t"/>
          <a:lstStyle/>
          <a:p>
            <a:r>
              <a:rPr lang="en-US"/>
              <a:t>Click to edit Master title style</a:t>
            </a:r>
            <a:endParaRPr lang="en-US" dirty="0"/>
          </a:p>
        </p:txBody>
      </p:sp>
      <p:sp>
        <p:nvSpPr>
          <p:cNvPr id="11" name="Text Placeholder 6"/>
          <p:cNvSpPr>
            <a:spLocks noGrp="1"/>
          </p:cNvSpPr>
          <p:nvPr>
            <p:ph type="body" sz="quarter" idx="14"/>
          </p:nvPr>
        </p:nvSpPr>
        <p:spPr>
          <a:xfrm>
            <a:off x="304800" y="2679700"/>
            <a:ext cx="5004000" cy="3767138"/>
          </a:xfrm>
        </p:spPr>
        <p:txBody>
          <a:bodyPr>
            <a:normAutofit/>
          </a:bodyPr>
          <a:lstStyle>
            <a:lvl1pPr>
              <a:lnSpc>
                <a:spcPct val="100000"/>
              </a:lnSpc>
              <a:spcBef>
                <a:spcPts val="600"/>
              </a:spcBef>
              <a:defRPr sz="2000" b="0" i="0">
                <a:latin typeface="Segoe UI Light" charset="0"/>
                <a:ea typeface="Segoe UI Light" charset="0"/>
                <a:cs typeface="Segoe UI Light" charset="0"/>
              </a:defRPr>
            </a:lvl1pPr>
            <a:lvl2pPr>
              <a:lnSpc>
                <a:spcPct val="100000"/>
              </a:lnSpc>
              <a:spcBef>
                <a:spcPts val="600"/>
              </a:spcBef>
              <a:defRPr sz="2400"/>
            </a:lvl2pPr>
            <a:lvl3pPr>
              <a:lnSpc>
                <a:spcPct val="100000"/>
              </a:lnSpc>
              <a:spcBef>
                <a:spcPts val="600"/>
              </a:spcBef>
              <a:defRPr sz="2400"/>
            </a:lvl3pPr>
            <a:lvl4pPr>
              <a:lnSpc>
                <a:spcPct val="100000"/>
              </a:lnSpc>
              <a:spcBef>
                <a:spcPts val="600"/>
              </a:spcBef>
              <a:defRPr sz="2400"/>
            </a:lvl4pPr>
            <a:lvl5pPr>
              <a:lnSpc>
                <a:spcPct val="100000"/>
              </a:lnSpc>
              <a:spcBef>
                <a:spcPts val="600"/>
              </a:spcBef>
              <a:defRPr sz="2400"/>
            </a:lvl5pPr>
          </a:lstStyle>
          <a:p>
            <a:pPr lvl="0"/>
            <a:r>
              <a:rPr lang="en-US"/>
              <a:t>Click to edit Master text styles</a:t>
            </a:r>
          </a:p>
        </p:txBody>
      </p:sp>
      <p:sp>
        <p:nvSpPr>
          <p:cNvPr id="6" name="Text Placeholder 6"/>
          <p:cNvSpPr>
            <a:spLocks noGrp="1"/>
          </p:cNvSpPr>
          <p:nvPr>
            <p:ph type="body" sz="quarter" idx="12"/>
          </p:nvPr>
        </p:nvSpPr>
        <p:spPr>
          <a:xfrm>
            <a:off x="6180666"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p:nvPr>
        </p:nvSpPr>
        <p:spPr>
          <a:xfrm>
            <a:off x="91186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20804971"/>
      </p:ext>
    </p:extLst>
  </p:cSld>
  <p:clrMapOvr>
    <a:masterClrMapping/>
  </p:clrMapOvr>
  <p:extLst mod="1">
    <p:ext uri="{DCECCB84-F9BA-43D5-87BE-67443E8EF086}">
      <p15:sldGuideLst xmlns:p15="http://schemas.microsoft.com/office/powerpoint/2012/main">
        <p15:guide id="2" pos="189">
          <p15:clr>
            <a:srgbClr val="FBAE40"/>
          </p15:clr>
        </p15:guide>
        <p15:guide id="3" pos="7491">
          <p15:clr>
            <a:srgbClr val="FBAE40"/>
          </p15:clr>
        </p15:guide>
        <p15:guide id="5" orient="horz" pos="1117">
          <p15:clr>
            <a:srgbClr val="FBAE40"/>
          </p15:clr>
        </p15:guide>
        <p15:guide id="6" orient="horz" pos="1842">
          <p15:clr>
            <a:srgbClr val="FBAE40"/>
          </p15:clr>
        </p15:guide>
        <p15:guide id="7" orient="horz" pos="1752">
          <p15:clr>
            <a:srgbClr val="FBAE40"/>
          </p15:clr>
        </p15:guide>
        <p15:guide id="8" pos="257">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2 Columns Text + Picture Spac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46948624"/>
      </p:ext>
    </p:extLst>
  </p:cSld>
  <p:clrMapOvr>
    <a:masterClrMapping/>
  </p:clrMapOvr>
  <p:extLst>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2 Columns Text + Char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hart Placeholder 3"/>
          <p:cNvSpPr>
            <a:spLocks noGrp="1"/>
          </p:cNvSpPr>
          <p:nvPr>
            <p:ph type="chart" sz="quarter" idx="16"/>
          </p:nvPr>
        </p:nvSpPr>
        <p:spPr>
          <a:xfrm>
            <a:off x="6645600" y="2786400"/>
            <a:ext cx="5137200" cy="3664800"/>
          </a:xfrm>
        </p:spPr>
        <p:txBody>
          <a:bodyPr/>
          <a:lstStyle/>
          <a:p>
            <a:r>
              <a:rPr lang="en-US"/>
              <a:t>Click icon to add chart</a:t>
            </a:r>
          </a:p>
        </p:txBody>
      </p:sp>
    </p:spTree>
    <p:extLst>
      <p:ext uri="{BB962C8B-B14F-4D97-AF65-F5344CB8AC3E}">
        <p14:creationId xmlns:p14="http://schemas.microsoft.com/office/powerpoint/2010/main" val="1907965802"/>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16">
          <p15:clr>
            <a:srgbClr val="FBAE40"/>
          </p15:clr>
        </p15:guide>
        <p15:guide id="4" orient="horz" pos="1749">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1 Column Text + Char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6" name="Chart Placeholder 3"/>
          <p:cNvSpPr>
            <a:spLocks noGrp="1"/>
          </p:cNvSpPr>
          <p:nvPr>
            <p:ph type="chart" sz="quarter" idx="16"/>
          </p:nvPr>
        </p:nvSpPr>
        <p:spPr>
          <a:xfrm>
            <a:off x="6645600" y="2786400"/>
            <a:ext cx="5137200" cy="3664800"/>
          </a:xfrm>
        </p:spPr>
        <p:txBody>
          <a:bodyPr/>
          <a:lstStyle/>
          <a:p>
            <a:r>
              <a:rPr lang="en-US"/>
              <a:t>Click icon to add chart</a:t>
            </a:r>
          </a:p>
        </p:txBody>
      </p:sp>
      <p:sp>
        <p:nvSpPr>
          <p:cNvPr id="9" name="Text Placeholder 3"/>
          <p:cNvSpPr>
            <a:spLocks noGrp="1"/>
          </p:cNvSpPr>
          <p:nvPr>
            <p:ph type="body" sz="quarter" idx="17"/>
          </p:nvPr>
        </p:nvSpPr>
        <p:spPr>
          <a:xfrm>
            <a:off x="306000" y="2678400"/>
            <a:ext cx="5004000" cy="3765600"/>
          </a:xfrm>
        </p:spPr>
        <p:txBody>
          <a:bodyPr>
            <a:noAutofit/>
          </a:bodyPr>
          <a:lstStyle>
            <a:lvl1pPr>
              <a:defRPr sz="2000" b="0" i="0">
                <a:latin typeface="Segoe UI Light" charset="0"/>
                <a:ea typeface="Segoe UI Light" charset="0"/>
                <a:cs typeface="Segoe UI Light" charset="0"/>
              </a:defRPr>
            </a:lvl1pPr>
            <a:lvl2pPr>
              <a:defRPr sz="2000" b="0" i="0">
                <a:latin typeface="Segoe UI Light" charset="0"/>
                <a:ea typeface="Segoe UI Light" charset="0"/>
                <a:cs typeface="Segoe UI Light" charset="0"/>
              </a:defRPr>
            </a:lvl2pPr>
            <a:lvl3pPr>
              <a:defRPr sz="2000" b="0" i="0">
                <a:latin typeface="Segoe UI Light" charset="0"/>
                <a:ea typeface="Segoe UI Light" charset="0"/>
                <a:cs typeface="Segoe UI Light" charset="0"/>
              </a:defRPr>
            </a:lvl3pPr>
            <a:lvl4pPr>
              <a:defRPr sz="2000" b="0" i="0">
                <a:latin typeface="Segoe UI Light" charset="0"/>
                <a:ea typeface="Segoe UI Light" charset="0"/>
                <a:cs typeface="Segoe UI Light" charset="0"/>
              </a:defRPr>
            </a:lvl4pPr>
            <a:lvl5pPr>
              <a:defRPr sz="2000" b="0" i="0">
                <a:latin typeface="Segoe UI Light" charset="0"/>
                <a:ea typeface="Segoe UI Light" charset="0"/>
                <a:cs typeface="Segoe UI Light" charset="0"/>
              </a:defRPr>
            </a:lvl5pPr>
          </a:lstStyle>
          <a:p>
            <a:pPr lvl="0"/>
            <a:r>
              <a:rPr lang="en-US"/>
              <a:t>Click to edit Master text styles</a:t>
            </a:r>
          </a:p>
        </p:txBody>
      </p:sp>
    </p:spTree>
    <p:extLst>
      <p:ext uri="{BB962C8B-B14F-4D97-AF65-F5344CB8AC3E}">
        <p14:creationId xmlns:p14="http://schemas.microsoft.com/office/powerpoint/2010/main" val="3989232943"/>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16">
          <p15:clr>
            <a:srgbClr val="FBAE40"/>
          </p15:clr>
        </p15:guide>
        <p15:guide id="4" orient="horz" pos="1749">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2 Columns Text + Picture Spac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4352288" y="2705100"/>
            <a:ext cx="33372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6"/>
          <p:cNvSpPr>
            <a:spLocks noGrp="1"/>
          </p:cNvSpPr>
          <p:nvPr>
            <p:ph type="body" sz="quarter" idx="14"/>
          </p:nvPr>
        </p:nvSpPr>
        <p:spPr>
          <a:xfrm>
            <a:off x="304800" y="2678400"/>
            <a:ext cx="3420533" cy="3773200"/>
          </a:xfrm>
        </p:spPr>
        <p:txBody>
          <a:bodyPr>
            <a:normAutofit/>
          </a:bodyPr>
          <a:lstStyle>
            <a:lvl1pPr>
              <a:lnSpc>
                <a:spcPct val="100000"/>
              </a:lnSpc>
              <a:spcBef>
                <a:spcPts val="600"/>
              </a:spcBef>
              <a:defRPr sz="2000" b="0" i="0">
                <a:latin typeface="Segoe UI Light" charset="0"/>
                <a:ea typeface="Segoe UI Light" charset="0"/>
                <a:cs typeface="Segoe UI Light" charset="0"/>
              </a:defRPr>
            </a:lvl1pPr>
            <a:lvl2pPr>
              <a:lnSpc>
                <a:spcPct val="100000"/>
              </a:lnSpc>
              <a:spcBef>
                <a:spcPts val="600"/>
              </a:spcBef>
              <a:defRPr sz="2000" b="0" i="0">
                <a:latin typeface="Segoe UI Light" charset="0"/>
                <a:ea typeface="Segoe UI Light" charset="0"/>
                <a:cs typeface="Segoe UI Light" charset="0"/>
              </a:defRPr>
            </a:lvl2pPr>
            <a:lvl3pPr>
              <a:lnSpc>
                <a:spcPct val="100000"/>
              </a:lnSpc>
              <a:spcBef>
                <a:spcPts val="600"/>
              </a:spcBef>
              <a:defRPr sz="2000" b="0" i="0">
                <a:latin typeface="Segoe UI Light" charset="0"/>
                <a:ea typeface="Segoe UI Light" charset="0"/>
                <a:cs typeface="Segoe UI Light" charset="0"/>
              </a:defRPr>
            </a:lvl3pPr>
            <a:lvl4pPr>
              <a:lnSpc>
                <a:spcPct val="100000"/>
              </a:lnSpc>
              <a:spcBef>
                <a:spcPts val="600"/>
              </a:spcBef>
              <a:defRPr sz="2000" b="0" i="0">
                <a:latin typeface="Segoe UI Light" charset="0"/>
                <a:ea typeface="Segoe UI Light" charset="0"/>
                <a:cs typeface="Segoe UI Light" charset="0"/>
              </a:defRPr>
            </a:lvl4pPr>
            <a:lvl5pPr>
              <a:lnSpc>
                <a:spcPct val="100000"/>
              </a:lnSpc>
              <a:spcBef>
                <a:spcPts val="600"/>
              </a:spcBef>
              <a:defRPr sz="2000" b="0" i="0">
                <a:latin typeface="Segoe UI Light" charset="0"/>
                <a:ea typeface="Segoe UI Light" charset="0"/>
                <a:cs typeface="Segoe UI Light" charset="0"/>
              </a:defRPr>
            </a:lvl5pPr>
          </a:lstStyle>
          <a:p>
            <a:pPr lvl="0"/>
            <a:r>
              <a:rPr lang="en-US"/>
              <a:t>Click to edit Master text styles</a:t>
            </a:r>
          </a:p>
        </p:txBody>
      </p:sp>
    </p:spTree>
    <p:extLst>
      <p:ext uri="{BB962C8B-B14F-4D97-AF65-F5344CB8AC3E}">
        <p14:creationId xmlns:p14="http://schemas.microsoft.com/office/powerpoint/2010/main" val="2796799821"/>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75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3958" y="401172"/>
            <a:ext cx="10972801" cy="795138"/>
          </a:xfrm>
        </p:spPr>
        <p:txBody>
          <a:bodyPr/>
          <a:lstStyle/>
          <a:p>
            <a:r>
              <a:rPr lang="en-US"/>
              <a:t>Click to edit Master title style</a:t>
            </a:r>
          </a:p>
        </p:txBody>
      </p:sp>
    </p:spTree>
    <p:extLst>
      <p:ext uri="{BB962C8B-B14F-4D97-AF65-F5344CB8AC3E}">
        <p14:creationId xmlns:p14="http://schemas.microsoft.com/office/powerpoint/2010/main" val="1836370617"/>
      </p:ext>
    </p:extLst>
  </p:cSld>
  <p:clrMapOvr>
    <a:masterClrMapping/>
  </p:clrMapOvr>
  <p:transition spd="slow">
    <p:push dir="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2 Columns Text + Pictur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5"/>
          </p:nvPr>
        </p:nvSpPr>
        <p:spPr>
          <a:xfrm>
            <a:off x="6646813" y="2787650"/>
            <a:ext cx="5137200" cy="3665538"/>
          </a:xfrm>
        </p:spPr>
        <p:txBody>
          <a:bodyPr/>
          <a:lstStyle/>
          <a:p>
            <a:r>
              <a:rPr lang="en-US"/>
              <a:t>Drag picture to placeholder or click icon to add</a:t>
            </a:r>
          </a:p>
        </p:txBody>
      </p:sp>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46893725"/>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755">
          <p15:clr>
            <a:srgbClr val="FBAE40"/>
          </p15:clr>
        </p15:guide>
        <p15:guide id="5" orient="horz" pos="4065">
          <p15:clr>
            <a:srgbClr val="FBAE40"/>
          </p15:clr>
        </p15:guide>
        <p15:guide id="6" pos="257">
          <p15:clr>
            <a:srgbClr val="FBAE40"/>
          </p15:clr>
        </p15:guide>
        <p15:guide id="7" pos="7423">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2 Cols Text + Half Bleed Pic Righ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p:cNvSpPr>
            <a:spLocks noGrp="1"/>
          </p:cNvSpPr>
          <p:nvPr>
            <p:ph type="pic" sz="quarter" idx="15"/>
          </p:nvPr>
        </p:nvSpPr>
        <p:spPr>
          <a:xfrm>
            <a:off x="6640800" y="0"/>
            <a:ext cx="5551200" cy="6858000"/>
          </a:xfrm>
        </p:spPr>
        <p:txBody>
          <a:bodyPr/>
          <a:lstStyle/>
          <a:p>
            <a:r>
              <a:rPr lang="en-US"/>
              <a:t>Drag picture to placeholder or click icon to add</a:t>
            </a:r>
          </a:p>
        </p:txBody>
      </p:sp>
    </p:spTree>
    <p:extLst>
      <p:ext uri="{BB962C8B-B14F-4D97-AF65-F5344CB8AC3E}">
        <p14:creationId xmlns:p14="http://schemas.microsoft.com/office/powerpoint/2010/main" val="1623510215"/>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2 Cols Text + Half Bleed Pis Lef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71822"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8909755"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5971822"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p:cNvSpPr>
            <a:spLocks noGrp="1"/>
          </p:cNvSpPr>
          <p:nvPr>
            <p:ph type="pic" sz="quarter" idx="15"/>
          </p:nvPr>
        </p:nvSpPr>
        <p:spPr>
          <a:xfrm>
            <a:off x="0" y="0"/>
            <a:ext cx="5551200" cy="6858000"/>
          </a:xfrm>
        </p:spPr>
        <p:txBody>
          <a:bodyPr/>
          <a:lstStyle/>
          <a:p>
            <a:r>
              <a:rPr lang="en-US"/>
              <a:t>Drag picture to placeholder or click icon to add</a:t>
            </a:r>
          </a:p>
        </p:txBody>
      </p:sp>
    </p:spTree>
    <p:extLst>
      <p:ext uri="{BB962C8B-B14F-4D97-AF65-F5344CB8AC3E}">
        <p14:creationId xmlns:p14="http://schemas.microsoft.com/office/powerpoint/2010/main" val="415481271"/>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Laptop + Picture">
    <p:bg>
      <p:bgPr>
        <a:solidFill>
          <a:schemeClr val="bg1"/>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5"/>
          </p:nvPr>
        </p:nvSpPr>
        <p:spPr>
          <a:xfrm>
            <a:off x="5887749" y="1498600"/>
            <a:ext cx="6004214" cy="3848100"/>
          </a:xfrm>
          <a:custGeom>
            <a:avLst/>
            <a:gdLst>
              <a:gd name="connsiteX0" fmla="*/ 0 w 5535612"/>
              <a:gd name="connsiteY0" fmla="*/ 3848100 h 3848100"/>
              <a:gd name="connsiteX1" fmla="*/ 0 w 5535612"/>
              <a:gd name="connsiteY1" fmla="*/ 0 h 3848100"/>
              <a:gd name="connsiteX2" fmla="*/ 5535612 w 5535612"/>
              <a:gd name="connsiteY2" fmla="*/ 0 h 3848100"/>
              <a:gd name="connsiteX3" fmla="*/ 5535612 w 5535612"/>
              <a:gd name="connsiteY3" fmla="*/ 3848100 h 3848100"/>
              <a:gd name="connsiteX4" fmla="*/ 0 w 5535612"/>
              <a:gd name="connsiteY4" fmla="*/ 3848100 h 3848100"/>
              <a:gd name="connsiteX0" fmla="*/ 495300 w 6030912"/>
              <a:gd name="connsiteY0" fmla="*/ 3860800 h 3860800"/>
              <a:gd name="connsiteX1" fmla="*/ 0 w 6030912"/>
              <a:gd name="connsiteY1" fmla="*/ 0 h 3860800"/>
              <a:gd name="connsiteX2" fmla="*/ 6030912 w 6030912"/>
              <a:gd name="connsiteY2" fmla="*/ 12700 h 3860800"/>
              <a:gd name="connsiteX3" fmla="*/ 6030912 w 6030912"/>
              <a:gd name="connsiteY3" fmla="*/ 3860800 h 3860800"/>
              <a:gd name="connsiteX4" fmla="*/ 495300 w 6030912"/>
              <a:gd name="connsiteY4" fmla="*/ 3860800 h 3860800"/>
              <a:gd name="connsiteX0" fmla="*/ 548695 w 6084307"/>
              <a:gd name="connsiteY0" fmla="*/ 3854126 h 3854126"/>
              <a:gd name="connsiteX1" fmla="*/ 0 w 6084307"/>
              <a:gd name="connsiteY1" fmla="*/ 0 h 3854126"/>
              <a:gd name="connsiteX2" fmla="*/ 6084307 w 6084307"/>
              <a:gd name="connsiteY2" fmla="*/ 6026 h 3854126"/>
              <a:gd name="connsiteX3" fmla="*/ 6084307 w 6084307"/>
              <a:gd name="connsiteY3" fmla="*/ 3854126 h 3854126"/>
              <a:gd name="connsiteX4" fmla="*/ 548695 w 6084307"/>
              <a:gd name="connsiteY4" fmla="*/ 3854126 h 3854126"/>
              <a:gd name="connsiteX0" fmla="*/ 468602 w 6004214"/>
              <a:gd name="connsiteY0" fmla="*/ 3848100 h 3848100"/>
              <a:gd name="connsiteX1" fmla="*/ 0 w 6004214"/>
              <a:gd name="connsiteY1" fmla="*/ 648 h 3848100"/>
              <a:gd name="connsiteX2" fmla="*/ 6004214 w 6004214"/>
              <a:gd name="connsiteY2" fmla="*/ 0 h 3848100"/>
              <a:gd name="connsiteX3" fmla="*/ 6004214 w 6004214"/>
              <a:gd name="connsiteY3" fmla="*/ 3848100 h 3848100"/>
              <a:gd name="connsiteX4" fmla="*/ 468602 w 6004214"/>
              <a:gd name="connsiteY4" fmla="*/ 3848100 h 3848100"/>
              <a:gd name="connsiteX0" fmla="*/ 1156070 w 6004214"/>
              <a:gd name="connsiteY0" fmla="*/ 3848100 h 3848100"/>
              <a:gd name="connsiteX1" fmla="*/ 0 w 6004214"/>
              <a:gd name="connsiteY1" fmla="*/ 648 h 3848100"/>
              <a:gd name="connsiteX2" fmla="*/ 6004214 w 6004214"/>
              <a:gd name="connsiteY2" fmla="*/ 0 h 3848100"/>
              <a:gd name="connsiteX3" fmla="*/ 6004214 w 6004214"/>
              <a:gd name="connsiteY3" fmla="*/ 3848100 h 3848100"/>
              <a:gd name="connsiteX4" fmla="*/ 1156070 w 6004214"/>
              <a:gd name="connsiteY4" fmla="*/ 3848100 h 384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4214" h="3848100">
                <a:moveTo>
                  <a:pt x="1156070" y="3848100"/>
                </a:moveTo>
                <a:lnTo>
                  <a:pt x="0" y="648"/>
                </a:lnTo>
                <a:lnTo>
                  <a:pt x="6004214" y="0"/>
                </a:lnTo>
                <a:lnTo>
                  <a:pt x="6004214" y="3848100"/>
                </a:lnTo>
                <a:lnTo>
                  <a:pt x="1156070" y="3848100"/>
                </a:lnTo>
                <a:close/>
              </a:path>
            </a:pathLst>
          </a:custGeom>
        </p:spPr>
        <p:txBody>
          <a:bodyPr/>
          <a:lstStyle/>
          <a:p>
            <a:r>
              <a:rPr lang="en-US"/>
              <a:t>Drag picture to placeholder or click icon to add</a:t>
            </a:r>
            <a:endParaRPr lang="en-US"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821" y="158496"/>
            <a:ext cx="6918960" cy="6699504"/>
          </a:xfrm>
          <a:prstGeom prst="rect">
            <a:avLst/>
          </a:prstGeom>
        </p:spPr>
      </p:pic>
      <p:sp>
        <p:nvSpPr>
          <p:cNvPr id="2" name="Title 1"/>
          <p:cNvSpPr>
            <a:spLocks noGrp="1"/>
          </p:cNvSpPr>
          <p:nvPr>
            <p:ph type="title"/>
          </p:nvPr>
        </p:nvSpPr>
        <p:spPr>
          <a:xfrm>
            <a:off x="306000" y="1397000"/>
            <a:ext cx="4320000" cy="992188"/>
          </a:xfrm>
        </p:spPr>
        <p:txBody>
          <a:bodyPr anchor="t"/>
          <a:lstStyle/>
          <a:p>
            <a:r>
              <a:rPr lang="en-US"/>
              <a:t>Click to edit Master title style</a:t>
            </a:r>
            <a:endParaRPr lang="en-US" dirty="0"/>
          </a:p>
        </p:txBody>
      </p:sp>
      <p:sp>
        <p:nvSpPr>
          <p:cNvPr id="11" name="Text Placeholder 6"/>
          <p:cNvSpPr>
            <a:spLocks noGrp="1"/>
          </p:cNvSpPr>
          <p:nvPr>
            <p:ph type="body" sz="quarter" idx="14"/>
          </p:nvPr>
        </p:nvSpPr>
        <p:spPr>
          <a:xfrm>
            <a:off x="306000" y="2705100"/>
            <a:ext cx="4320000" cy="2641600"/>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42655904"/>
      </p:ext>
    </p:extLst>
  </p:cSld>
  <p:clrMapOvr>
    <a:masterClrMapping/>
  </p:clrMapOvr>
  <p:extLst mod="1">
    <p:ext uri="{DCECCB84-F9BA-43D5-87BE-67443E8EF086}">
      <p15:sldGuideLst xmlns:p15="http://schemas.microsoft.com/office/powerpoint/2012/main">
        <p15:guide id="1" orient="horz" pos="938">
          <p15:clr>
            <a:srgbClr val="FBAE40"/>
          </p15:clr>
        </p15:guide>
        <p15:guide id="2" pos="189">
          <p15:clr>
            <a:srgbClr val="FBAE40"/>
          </p15:clr>
        </p15:guide>
        <p15:guide id="3" pos="7491">
          <p15:clr>
            <a:srgbClr val="FBAE40"/>
          </p15:clr>
        </p15:guide>
        <p15:guide id="4" orient="horz" pos="3368">
          <p15:clr>
            <a:srgbClr val="FBAE40"/>
          </p15:clr>
        </p15:guide>
        <p15:guide id="5" pos="257">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Pen + Pictur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97700" y="1397000"/>
            <a:ext cx="4320000" cy="992188"/>
          </a:xfrm>
        </p:spPr>
        <p:txBody>
          <a:bodyPr anchor="t"/>
          <a:lstStyle/>
          <a:p>
            <a:r>
              <a:rPr lang="en-US"/>
              <a:t>Click to edit Master title style</a:t>
            </a:r>
            <a:endParaRPr lang="en-US" dirty="0"/>
          </a:p>
        </p:txBody>
      </p:sp>
      <p:sp>
        <p:nvSpPr>
          <p:cNvPr id="11" name="Text Placeholder 6"/>
          <p:cNvSpPr>
            <a:spLocks noGrp="1"/>
          </p:cNvSpPr>
          <p:nvPr>
            <p:ph type="body" sz="quarter" idx="14"/>
          </p:nvPr>
        </p:nvSpPr>
        <p:spPr>
          <a:xfrm>
            <a:off x="6997700" y="2705100"/>
            <a:ext cx="4320000" cy="2641600"/>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5"/>
          </p:nvPr>
        </p:nvSpPr>
        <p:spPr>
          <a:xfrm>
            <a:off x="407988" y="1498600"/>
            <a:ext cx="5535612" cy="3848100"/>
          </a:xfrm>
        </p:spPr>
        <p:txBody>
          <a:bodyPr/>
          <a:lstStyle/>
          <a:p>
            <a:r>
              <a:rPr lang="en-US"/>
              <a:t>Drag picture to placeholder or click icon to add</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241300"/>
            <a:ext cx="1057275" cy="6362700"/>
          </a:xfrm>
          <a:prstGeom prst="rect">
            <a:avLst/>
          </a:prstGeom>
        </p:spPr>
      </p:pic>
    </p:spTree>
    <p:extLst>
      <p:ext uri="{BB962C8B-B14F-4D97-AF65-F5344CB8AC3E}">
        <p14:creationId xmlns:p14="http://schemas.microsoft.com/office/powerpoint/2010/main" val="947529839"/>
      </p:ext>
    </p:extLst>
  </p:cSld>
  <p:clrMapOvr>
    <a:masterClrMapping/>
  </p:clrMapOvr>
  <p:extLst>
    <p:ext uri="{DCECCB84-F9BA-43D5-87BE-67443E8EF086}">
      <p15:sldGuideLst xmlns:p15="http://schemas.microsoft.com/office/powerpoint/2012/main">
        <p15:guide id="1" orient="horz" pos="944">
          <p15:clr>
            <a:srgbClr val="FBAE40"/>
          </p15:clr>
        </p15:guide>
        <p15:guide id="2" pos="189">
          <p15:clr>
            <a:srgbClr val="FBAE40"/>
          </p15:clr>
        </p15:guide>
        <p15:guide id="3" pos="7491">
          <p15:clr>
            <a:srgbClr val="FBAE40"/>
          </p15:clr>
        </p15:guide>
        <p15:guide id="4" orient="horz" pos="3368">
          <p15:clr>
            <a:srgbClr val="FBAE40"/>
          </p15:clr>
        </p15:guide>
        <p15:guide id="5" pos="257">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1 Column Text + Picture Spac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11" name="Text Placeholder 6"/>
          <p:cNvSpPr>
            <a:spLocks noGrp="1"/>
          </p:cNvSpPr>
          <p:nvPr>
            <p:ph type="body" sz="quarter" idx="14"/>
          </p:nvPr>
        </p:nvSpPr>
        <p:spPr>
          <a:xfrm>
            <a:off x="304800" y="2678400"/>
            <a:ext cx="5400000" cy="2730500"/>
          </a:xfrm>
        </p:spPr>
        <p:txBody>
          <a:bodyPr>
            <a:normAutofit/>
          </a:bodyPr>
          <a:lstStyle>
            <a:lvl1pPr>
              <a:lnSpc>
                <a:spcPct val="100000"/>
              </a:lnSpc>
              <a:spcBef>
                <a:spcPts val="600"/>
              </a:spcBef>
              <a:defRPr sz="2000" b="0" i="0">
                <a:latin typeface="Segoe UI Light" charset="0"/>
                <a:ea typeface="Segoe UI Light" charset="0"/>
                <a:cs typeface="Segoe UI Light" charset="0"/>
              </a:defRPr>
            </a:lvl1pPr>
            <a:lvl2pPr>
              <a:lnSpc>
                <a:spcPct val="100000"/>
              </a:lnSpc>
              <a:spcBef>
                <a:spcPts val="600"/>
              </a:spcBef>
              <a:defRPr sz="2000" b="0" i="0">
                <a:latin typeface="Segoe UI Light" charset="0"/>
                <a:ea typeface="Segoe UI Light" charset="0"/>
                <a:cs typeface="Segoe UI Light" charset="0"/>
              </a:defRPr>
            </a:lvl2pPr>
            <a:lvl3pPr>
              <a:lnSpc>
                <a:spcPct val="100000"/>
              </a:lnSpc>
              <a:spcBef>
                <a:spcPts val="600"/>
              </a:spcBef>
              <a:defRPr sz="2000" b="0" i="0">
                <a:latin typeface="Segoe UI Light" charset="0"/>
                <a:ea typeface="Segoe UI Light" charset="0"/>
                <a:cs typeface="Segoe UI Light" charset="0"/>
              </a:defRPr>
            </a:lvl3pPr>
            <a:lvl4pPr>
              <a:lnSpc>
                <a:spcPct val="100000"/>
              </a:lnSpc>
              <a:spcBef>
                <a:spcPts val="600"/>
              </a:spcBef>
              <a:defRPr sz="2000" b="0" i="0">
                <a:latin typeface="Segoe UI Light" charset="0"/>
                <a:ea typeface="Segoe UI Light" charset="0"/>
                <a:cs typeface="Segoe UI Light" charset="0"/>
              </a:defRPr>
            </a:lvl4pPr>
            <a:lvl5pPr>
              <a:lnSpc>
                <a:spcPct val="100000"/>
              </a:lnSpc>
              <a:spcBef>
                <a:spcPts val="600"/>
              </a:spcBef>
              <a:defRPr sz="2000" b="0" i="0">
                <a:latin typeface="Segoe UI Light" charset="0"/>
                <a:ea typeface="Segoe UI Light" charset="0"/>
                <a:cs typeface="Segoe UI Light" charset="0"/>
              </a:defRPr>
            </a:lvl5pPr>
          </a:lstStyle>
          <a:p>
            <a:pPr lvl="0"/>
            <a:r>
              <a:rPr lang="en-US"/>
              <a:t>Click to edit Master text styles</a:t>
            </a:r>
          </a:p>
        </p:txBody>
      </p:sp>
    </p:spTree>
    <p:extLst>
      <p:ext uri="{BB962C8B-B14F-4D97-AF65-F5344CB8AC3E}">
        <p14:creationId xmlns:p14="http://schemas.microsoft.com/office/powerpoint/2010/main" val="3793672573"/>
      </p:ext>
    </p:extLst>
  </p:cSld>
  <p:clrMapOvr>
    <a:masterClrMapping/>
  </p:clrMapOvr>
  <p:extLst mod="1">
    <p:ext uri="{DCECCB84-F9BA-43D5-87BE-67443E8EF086}">
      <p15:sldGuideLst xmlns:p15="http://schemas.microsoft.com/office/powerpoint/2012/main">
        <p15:guide id="1" orient="horz" pos="922">
          <p15:clr>
            <a:srgbClr val="FBAE40"/>
          </p15:clr>
        </p15:guide>
        <p15:guide id="2" pos="189">
          <p15:clr>
            <a:srgbClr val="FBAE40"/>
          </p15:clr>
        </p15:guide>
        <p15:guide id="3" pos="7491">
          <p15:clr>
            <a:srgbClr val="FBAE40"/>
          </p15:clr>
        </p15:guide>
        <p15:guide id="4" orient="horz" pos="3398">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2_1 Column Text + Picture Spac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799" y="1397000"/>
            <a:ext cx="11713029" cy="687294"/>
          </a:xfrm>
        </p:spPr>
        <p:txBody>
          <a:bodyPr anchor="t"/>
          <a:lstStyle/>
          <a:p>
            <a:r>
              <a:rPr lang="en-US"/>
              <a:t>Click to edit Master title style</a:t>
            </a:r>
            <a:endParaRPr lang="en-US" dirty="0"/>
          </a:p>
        </p:txBody>
      </p:sp>
      <p:sp>
        <p:nvSpPr>
          <p:cNvPr id="4" name="Table Placeholder 3"/>
          <p:cNvSpPr>
            <a:spLocks noGrp="1"/>
          </p:cNvSpPr>
          <p:nvPr>
            <p:ph type="tbl" sz="quarter" idx="10"/>
          </p:nvPr>
        </p:nvSpPr>
        <p:spPr>
          <a:xfrm>
            <a:off x="416860" y="2191871"/>
            <a:ext cx="11358282" cy="4222377"/>
          </a:xfrm>
        </p:spPr>
        <p:txBody>
          <a:bodyPr/>
          <a:lstStyle>
            <a:lvl1pPr>
              <a:defRPr b="1" i="0">
                <a:latin typeface="Segoe UI Semibold" charset="0"/>
                <a:ea typeface="Segoe UI Semibold" charset="0"/>
                <a:cs typeface="Segoe UI Semibold" charset="0"/>
              </a:defRPr>
            </a:lvl1pPr>
          </a:lstStyle>
          <a:p>
            <a:r>
              <a:rPr lang="en-US"/>
              <a:t>Click icon to add table</a:t>
            </a:r>
          </a:p>
        </p:txBody>
      </p:sp>
    </p:spTree>
    <p:extLst>
      <p:ext uri="{BB962C8B-B14F-4D97-AF65-F5344CB8AC3E}">
        <p14:creationId xmlns:p14="http://schemas.microsoft.com/office/powerpoint/2010/main" val="4064954344"/>
      </p:ext>
    </p:extLst>
  </p:cSld>
  <p:clrMapOvr>
    <a:masterClrMapping/>
  </p:clrMapOvr>
  <p:extLst mod="1">
    <p:ext uri="{DCECCB84-F9BA-43D5-87BE-67443E8EF086}">
      <p15:sldGuideLst xmlns:p15="http://schemas.microsoft.com/office/powerpoint/2012/main">
        <p15:guide id="1" orient="horz" pos="922">
          <p15:clr>
            <a:srgbClr val="FBAE40"/>
          </p15:clr>
        </p15:guide>
        <p15:guide id="2" pos="189">
          <p15:clr>
            <a:srgbClr val="FBAE40"/>
          </p15:clr>
        </p15:guide>
        <p15:guide id="3" pos="7491">
          <p15:clr>
            <a:srgbClr val="FBAE40"/>
          </p15:clr>
        </p15:guide>
        <p15:guide id="4" orient="horz" pos="3398">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13D269-8B25-2E4F-886D-97191F4F2A90}" type="datetimeFigureOut">
              <a:rPr lang="en-US" smtClean="0"/>
              <a:pPr/>
              <a:t>3/10/2017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A28628-A188-CB4C-A015-680422023823}" type="slidenum">
              <a:rPr lang="en-US" smtClean="0"/>
              <a:pPr/>
              <a:t>‹#›</a:t>
            </a:fld>
            <a:endParaRPr lang="en-US"/>
          </a:p>
        </p:txBody>
      </p:sp>
    </p:spTree>
    <p:extLst>
      <p:ext uri="{BB962C8B-B14F-4D97-AF65-F5344CB8AC3E}">
        <p14:creationId xmlns:p14="http://schemas.microsoft.com/office/powerpoint/2010/main" val="395197567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Full Bleed Image + White Caption">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p:spPr>
        <p:txBody>
          <a:bodyPr/>
          <a:lstStyle/>
          <a:p>
            <a:r>
              <a:rPr lang="en-US"/>
              <a:t>Drag picture to placeholder or click icon to add</a:t>
            </a:r>
            <a:endParaRPr lang="en-US" dirty="0"/>
          </a:p>
        </p:txBody>
      </p:sp>
      <p:sp>
        <p:nvSpPr>
          <p:cNvPr id="7" name="Text Placeholder 6"/>
          <p:cNvSpPr>
            <a:spLocks noGrp="1"/>
          </p:cNvSpPr>
          <p:nvPr>
            <p:ph type="body" sz="quarter" idx="11"/>
          </p:nvPr>
        </p:nvSpPr>
        <p:spPr>
          <a:xfrm>
            <a:off x="308799" y="1390755"/>
            <a:ext cx="3880800" cy="1565999"/>
          </a:xfrm>
        </p:spPr>
        <p:txBody>
          <a:bodyPr>
            <a:normAutofit/>
          </a:bodyPr>
          <a:lstStyle>
            <a:lvl1pPr>
              <a:defRPr sz="3200" b="0" i="0">
                <a:solidFill>
                  <a:schemeClr val="bg1"/>
                </a:solidFill>
                <a:latin typeface="Segoe UI Light" charset="0"/>
                <a:ea typeface="Segoe UI Light" charset="0"/>
                <a:cs typeface="Segoe UI Light" charset="0"/>
              </a:defRPr>
            </a:lvl1pPr>
            <a:lvl2pPr>
              <a:defRPr sz="2000" b="0" i="0">
                <a:solidFill>
                  <a:schemeClr val="bg1"/>
                </a:solidFill>
                <a:latin typeface="Segoe UI Light" charset="0"/>
                <a:ea typeface="Segoe UI Light" charset="0"/>
                <a:cs typeface="Segoe UI Light" charset="0"/>
              </a:defRPr>
            </a:lvl2pPr>
            <a:lvl3pPr>
              <a:defRPr sz="2000" b="0" i="0">
                <a:solidFill>
                  <a:schemeClr val="bg1"/>
                </a:solidFill>
                <a:latin typeface="Segoe UI Light" charset="0"/>
                <a:ea typeface="Segoe UI Light" charset="0"/>
                <a:cs typeface="Segoe UI Light" charset="0"/>
              </a:defRPr>
            </a:lvl3pPr>
            <a:lvl4pPr>
              <a:defRPr sz="2000" b="0" i="0">
                <a:solidFill>
                  <a:schemeClr val="bg1"/>
                </a:solidFill>
                <a:latin typeface="Segoe UI Light" charset="0"/>
                <a:ea typeface="Segoe UI Light" charset="0"/>
                <a:cs typeface="Segoe UI Light" charset="0"/>
              </a:defRPr>
            </a:lvl4pPr>
            <a:lvl5pPr>
              <a:defRPr sz="2000" b="0" i="0">
                <a:solidFill>
                  <a:schemeClr val="bg1"/>
                </a:solidFill>
                <a:latin typeface="Segoe UI Light" charset="0"/>
                <a:ea typeface="Segoe UI Light" charset="0"/>
                <a:cs typeface="Segoe UI Light" charset="0"/>
              </a:defRPr>
            </a:lvl5pPr>
          </a:lstStyle>
          <a:p>
            <a:pPr lvl="0"/>
            <a:r>
              <a:rPr lang="en-US"/>
              <a:t>Click to edit Master text styles</a:t>
            </a:r>
          </a:p>
        </p:txBody>
      </p:sp>
    </p:spTree>
    <p:extLst>
      <p:ext uri="{BB962C8B-B14F-4D97-AF65-F5344CB8AC3E}">
        <p14:creationId xmlns:p14="http://schemas.microsoft.com/office/powerpoint/2010/main" val="360499758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Gradient Background + Grey Caption">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308799" y="1390755"/>
            <a:ext cx="3880800" cy="1565999"/>
          </a:xfrm>
        </p:spPr>
        <p:txBody>
          <a:bodyPr>
            <a:normAutofit/>
          </a:bodyPr>
          <a:lstStyle>
            <a:lvl1pPr>
              <a:defRPr sz="3200" b="0" i="0">
                <a:solidFill>
                  <a:schemeClr val="tx1"/>
                </a:solidFill>
                <a:latin typeface="Segoe UI Light" charset="0"/>
                <a:ea typeface="Segoe UI Light" charset="0"/>
                <a:cs typeface="Segoe UI Light" charset="0"/>
              </a:defRPr>
            </a:lvl1pPr>
            <a:lvl2pPr>
              <a:defRPr sz="2000" b="0" i="0">
                <a:solidFill>
                  <a:schemeClr val="bg1"/>
                </a:solidFill>
                <a:latin typeface="Segoe UI Light" charset="0"/>
                <a:ea typeface="Segoe UI Light" charset="0"/>
                <a:cs typeface="Segoe UI Light" charset="0"/>
              </a:defRPr>
            </a:lvl2pPr>
            <a:lvl3pPr>
              <a:defRPr sz="2000" b="0" i="0">
                <a:solidFill>
                  <a:schemeClr val="bg1"/>
                </a:solidFill>
                <a:latin typeface="Segoe UI Light" charset="0"/>
                <a:ea typeface="Segoe UI Light" charset="0"/>
                <a:cs typeface="Segoe UI Light" charset="0"/>
              </a:defRPr>
            </a:lvl3pPr>
            <a:lvl4pPr>
              <a:defRPr sz="2000" b="0" i="0">
                <a:solidFill>
                  <a:schemeClr val="bg1"/>
                </a:solidFill>
                <a:latin typeface="Segoe UI Light" charset="0"/>
                <a:ea typeface="Segoe UI Light" charset="0"/>
                <a:cs typeface="Segoe UI Light" charset="0"/>
              </a:defRPr>
            </a:lvl4pPr>
            <a:lvl5pPr>
              <a:defRPr sz="2000" b="0" i="0">
                <a:solidFill>
                  <a:schemeClr val="bg1"/>
                </a:solidFill>
                <a:latin typeface="Segoe UI Light" charset="0"/>
                <a:ea typeface="Segoe UI Light" charset="0"/>
                <a:cs typeface="Segoe UI Light" charset="0"/>
              </a:defRPr>
            </a:lvl5pPr>
          </a:lstStyle>
          <a:p>
            <a:pPr lvl="0"/>
            <a:r>
              <a:rPr lang="en-US"/>
              <a:t>Click to edit Master text styles</a:t>
            </a:r>
          </a:p>
        </p:txBody>
      </p:sp>
    </p:spTree>
    <p:extLst>
      <p:ext uri="{BB962C8B-B14F-4D97-AF65-F5344CB8AC3E}">
        <p14:creationId xmlns:p14="http://schemas.microsoft.com/office/powerpoint/2010/main" val="26256551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_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9652" y="401172"/>
            <a:ext cx="10972801" cy="795138"/>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543995058"/>
      </p:ext>
    </p:extLst>
  </p:cSld>
  <p:clrMapOvr>
    <a:masterClrMapping/>
  </p:clrMapOvr>
  <p:transition spd="slow">
    <p:push dir="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Blank Gradient">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542505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69848"/>
      </p:ext>
    </p:extLst>
  </p:cSld>
  <p:clrMapOvr>
    <a:masterClrMapping/>
  </p:clrMapOvr>
  <p:transition spd="slow">
    <p:push dir="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End Slide">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5" name="Text Box 3"/>
          <p:cNvSpPr txBox="1">
            <a:spLocks noChangeArrowheads="1"/>
          </p:cNvSpPr>
          <p:nvPr/>
        </p:nvSpPr>
        <p:spPr bwMode="blackWhite">
          <a:xfrm>
            <a:off x="3167641" y="5503985"/>
            <a:ext cx="5856718" cy="78713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3924" eaLnBrk="0" hangingPunct="0">
              <a:spcAft>
                <a:spcPts val="600"/>
              </a:spcAft>
            </a:pPr>
            <a:r>
              <a:rPr lang="en-US" sz="686" dirty="0">
                <a:solidFill>
                  <a:schemeClr val="bg2"/>
                </a:solidFill>
                <a:cs typeface="Segoe UI" pitchFamily="34" charset="0"/>
              </a:rPr>
              <a:t>© 2016 Microsoft Corporation. All rights reserved. </a:t>
            </a:r>
          </a:p>
          <a:p>
            <a:pPr algn="ctr" defTabSz="913924" eaLnBrk="0" hangingPunct="0">
              <a:spcAft>
                <a:spcPts val="600"/>
              </a:spcAft>
            </a:pPr>
            <a:r>
              <a:rPr lang="en-US" sz="686" dirty="0">
                <a:solidFill>
                  <a:schemeClr val="bg2"/>
                </a:solidFill>
                <a:cs typeface="Segoe UI" pitchFamily="34" charset="0"/>
              </a:rPr>
              <a:t>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p>
          <a:p>
            <a:pPr algn="ctr" defTabSz="913924" eaLnBrk="0" hangingPunct="0"/>
            <a:r>
              <a:rPr lang="en-US" sz="686" dirty="0">
                <a:solidFill>
                  <a:schemeClr val="bg2"/>
                </a:solidFill>
                <a:cs typeface="Segoe UI" pitchFamily="34" charset="0"/>
              </a:rPr>
              <a:t>MICROSOFT MAKES NO WARRANTIES, EXPRESS, IMPLIED OR STATUTORY, AS TO THE INFORMATION IN THIS PRESENTATION.</a:t>
            </a:r>
          </a:p>
        </p:txBody>
      </p:sp>
      <p:pic>
        <p:nvPicPr>
          <p:cNvPr id="6" name="Picture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452696" y="3291849"/>
            <a:ext cx="1286608" cy="274302"/>
          </a:xfrm>
          <a:prstGeom prst="rect">
            <a:avLst/>
          </a:prstGeom>
        </p:spPr>
      </p:pic>
    </p:spTree>
    <p:extLst>
      <p:ext uri="{BB962C8B-B14F-4D97-AF65-F5344CB8AC3E}">
        <p14:creationId xmlns:p14="http://schemas.microsoft.com/office/powerpoint/2010/main" val="47703802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cSld name="9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15194" y="419992"/>
            <a:ext cx="2098270" cy="275222"/>
          </a:xfrm>
          <a:prstGeom prst="rect">
            <a:avLst/>
          </a:prstGeom>
        </p:spPr>
      </p:pic>
      <p:sp>
        <p:nvSpPr>
          <p:cNvPr id="5" name="Text Placeholder 4"/>
          <p:cNvSpPr>
            <a:spLocks noGrp="1"/>
          </p:cNvSpPr>
          <p:nvPr>
            <p:ph type="body" sz="quarter" idx="12" hasCustomPrompt="1"/>
          </p:nvPr>
        </p:nvSpPr>
        <p:spPr>
          <a:xfrm>
            <a:off x="406567" y="3733503"/>
            <a:ext cx="4306529" cy="474453"/>
          </a:xfrm>
          <a:prstGeom prst="rect">
            <a:avLst/>
          </a:prstGeom>
          <a:noFill/>
        </p:spPr>
        <p:txBody>
          <a:bodyPr lIns="0" tIns="0" rIns="0" bIns="0">
            <a:noAutofit/>
          </a:bodyPr>
          <a:lstStyle>
            <a:lvl1pPr marL="0" indent="0">
              <a:spcBef>
                <a:spcPts val="0"/>
              </a:spcBef>
              <a:buNone/>
              <a:defRPr sz="1600" spc="0" baseline="0">
                <a:solidFill>
                  <a:schemeClr val="tx1"/>
                </a:solidFill>
                <a:latin typeface="+mj-lt"/>
              </a:defRPr>
            </a:lvl1pPr>
          </a:lstStyle>
          <a:p>
            <a:pPr lvl="0"/>
            <a:r>
              <a:rPr lang="en-US" dirty="0"/>
              <a:t>Subtitle goes here.</a:t>
            </a:r>
          </a:p>
        </p:txBody>
      </p:sp>
      <p:sp>
        <p:nvSpPr>
          <p:cNvPr id="9" name="Title 1"/>
          <p:cNvSpPr>
            <a:spLocks noGrp="1"/>
          </p:cNvSpPr>
          <p:nvPr>
            <p:ph type="title" hasCustomPrompt="1"/>
          </p:nvPr>
        </p:nvSpPr>
        <p:spPr>
          <a:xfrm>
            <a:off x="377093" y="3014043"/>
            <a:ext cx="4306529" cy="602611"/>
          </a:xfrm>
          <a:prstGeom prst="rect">
            <a:avLst/>
          </a:prstGeom>
          <a:noFill/>
        </p:spPr>
        <p:txBody>
          <a:bodyPr lIns="0" tIns="0" rIns="0" bIns="0" anchor="t" anchorCtr="0"/>
          <a:lstStyle>
            <a:lvl1pPr>
              <a:defRPr sz="4000" b="0" i="0" spc="0" baseline="0">
                <a:solidFill>
                  <a:schemeClr val="tx1"/>
                </a:solidFill>
                <a:latin typeface="Segoe UI Light" charset="0"/>
                <a:ea typeface="Segoe UI Light" charset="0"/>
                <a:cs typeface="Segoe UI Light" charset="0"/>
              </a:defRPr>
            </a:lvl1pPr>
          </a:lstStyle>
          <a:p>
            <a:r>
              <a:rPr lang="en-US" dirty="0"/>
              <a:t>Presentation title.</a:t>
            </a:r>
          </a:p>
        </p:txBody>
      </p:sp>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4231262" y="987342"/>
            <a:ext cx="7804655" cy="5651682"/>
          </a:xfrm>
          <a:prstGeom prst="rect">
            <a:avLst/>
          </a:prstGeom>
        </p:spPr>
      </p:pic>
    </p:spTree>
    <p:extLst>
      <p:ext uri="{BB962C8B-B14F-4D97-AF65-F5344CB8AC3E}">
        <p14:creationId xmlns:p14="http://schemas.microsoft.com/office/powerpoint/2010/main" val="380310185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83081909"/>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7_Title Slide 1">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409714" y="1446469"/>
            <a:ext cx="5506212" cy="443198"/>
          </a:xfrm>
          <a:prstGeom prst="rect">
            <a:avLst/>
          </a:prstGeom>
        </p:spPr>
        <p:txBody>
          <a:bodyPr lIns="0" tIns="0" rIns="0" bIns="0">
            <a:spAutoFit/>
          </a:bodyPr>
          <a:lstStyle>
            <a:lvl1pPr>
              <a:defRPr sz="3200" b="0" i="0" spc="0">
                <a:solidFill>
                  <a:schemeClr val="tx1"/>
                </a:solidFill>
                <a:latin typeface="Segoe UI Light" charset="0"/>
                <a:ea typeface="Segoe UI Light" charset="0"/>
                <a:cs typeface="Segoe UI Light" charset="0"/>
              </a:defRPr>
            </a:lvl1pPr>
          </a:lstStyle>
          <a:p>
            <a:r>
              <a:rPr lang="en-US"/>
              <a:t>Click to edit Master title style</a:t>
            </a:r>
          </a:p>
        </p:txBody>
      </p:sp>
      <p:sp>
        <p:nvSpPr>
          <p:cNvPr id="10" name="Text Placeholder 5"/>
          <p:cNvSpPr>
            <a:spLocks noGrp="1"/>
          </p:cNvSpPr>
          <p:nvPr>
            <p:ph type="body" sz="quarter" idx="10"/>
          </p:nvPr>
        </p:nvSpPr>
        <p:spPr>
          <a:xfrm>
            <a:off x="409712" y="2236406"/>
            <a:ext cx="5837084" cy="1833835"/>
          </a:xfrm>
          <a:prstGeom prst="rect">
            <a:avLst/>
          </a:prstGeom>
        </p:spPr>
        <p:txBody>
          <a:bodyPr lIns="0" tIns="0" rIns="0" bIns="0" numCol="1" spcCol="360000">
            <a:spAutoFit/>
          </a:bodyPr>
          <a:lstStyle>
            <a:lvl1pPr marL="0" indent="0">
              <a:lnSpc>
                <a:spcPts val="1900"/>
              </a:lnSpc>
              <a:spcBef>
                <a:spcPts val="0"/>
              </a:spcBef>
              <a:spcAft>
                <a:spcPts val="1200"/>
              </a:spcAft>
              <a:buNone/>
              <a:defRPr sz="1400">
                <a:solidFill>
                  <a:schemeClr val="tx1"/>
                </a:solidFill>
                <a:latin typeface="+mj-lt"/>
              </a:defRPr>
            </a:lvl1pPr>
            <a:lvl2pPr marL="0" indent="0">
              <a:lnSpc>
                <a:spcPts val="1900"/>
              </a:lnSpc>
              <a:spcBef>
                <a:spcPts val="0"/>
              </a:spcBef>
              <a:spcAft>
                <a:spcPts val="1200"/>
              </a:spcAft>
              <a:buFontTx/>
              <a:buNone/>
              <a:defRPr sz="1400">
                <a:solidFill>
                  <a:schemeClr val="tx1"/>
                </a:solidFill>
                <a:latin typeface="+mj-lt"/>
              </a:defRPr>
            </a:lvl2pPr>
            <a:lvl3pPr marL="224097" indent="0">
              <a:lnSpc>
                <a:spcPts val="1900"/>
              </a:lnSpc>
              <a:spcBef>
                <a:spcPts val="0"/>
              </a:spcBef>
              <a:spcAft>
                <a:spcPts val="1200"/>
              </a:spcAft>
              <a:buNone/>
              <a:defRPr sz="1400">
                <a:solidFill>
                  <a:schemeClr val="tx1"/>
                </a:solidFill>
                <a:latin typeface="+mj-lt"/>
              </a:defRPr>
            </a:lvl3pPr>
            <a:lvl4pPr marL="448193" indent="0">
              <a:lnSpc>
                <a:spcPts val="1900"/>
              </a:lnSpc>
              <a:spcBef>
                <a:spcPts val="0"/>
              </a:spcBef>
              <a:spcAft>
                <a:spcPts val="1200"/>
              </a:spcAft>
              <a:buNone/>
              <a:defRPr sz="1400">
                <a:solidFill>
                  <a:schemeClr val="tx1"/>
                </a:solidFill>
                <a:latin typeface="+mj-lt"/>
              </a:defRPr>
            </a:lvl4pPr>
            <a:lvl5pPr marL="672290" indent="0">
              <a:lnSpc>
                <a:spcPts val="1900"/>
              </a:lnSpc>
              <a:spcBef>
                <a:spcPts val="0"/>
              </a:spcBef>
              <a:spcAft>
                <a:spcPts val="1200"/>
              </a:spcAft>
              <a:buNone/>
              <a:defRPr sz="1400">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0086927"/>
      </p:ext>
    </p:extLst>
  </p:cSld>
  <p:clrMapOvr>
    <a:masterClrMapping/>
  </p:clrMapOvr>
  <p:transition spd="med">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7981484"/>
      </p:ext>
    </p:extLst>
  </p:cSld>
  <p:clrMapOvr>
    <a:masterClrMapping/>
  </p:clrMapOvr>
  <p:transition spd="slow">
    <p:cove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Title Only_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2"/>
            <a:ext cx="11655840" cy="899665"/>
          </a:xfrm>
        </p:spPr>
        <p:txBody>
          <a:bodyPr/>
          <a:lstStyle>
            <a:lvl1pPr algn="l" defTabSz="914281" rtl="0" eaLnBrk="1" latinLnBrk="0" hangingPunct="1">
              <a:lnSpc>
                <a:spcPct val="90000"/>
              </a:lnSpc>
              <a:spcBef>
                <a:spcPct val="0"/>
              </a:spcBef>
              <a:buNone/>
              <a:defRPr lang="en-US" sz="4300" b="0" kern="1200" cap="none" spc="-147"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10912308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5193" y="414000"/>
            <a:ext cx="1286608" cy="274302"/>
          </a:xfrm>
          <a:prstGeom prst="rect">
            <a:avLst/>
          </a:prstGeom>
        </p:spPr>
      </p:pic>
      <p:sp>
        <p:nvSpPr>
          <p:cNvPr id="5" name="Text Placeholder 4"/>
          <p:cNvSpPr>
            <a:spLocks noGrp="1"/>
          </p:cNvSpPr>
          <p:nvPr>
            <p:ph type="body" sz="quarter" idx="12" hasCustomPrompt="1"/>
          </p:nvPr>
        </p:nvSpPr>
        <p:spPr>
          <a:xfrm>
            <a:off x="406567"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a:t>Presentation title.</a:t>
            </a:r>
          </a:p>
        </p:txBody>
      </p:sp>
    </p:spTree>
    <p:extLst>
      <p:ext uri="{BB962C8B-B14F-4D97-AF65-F5344CB8AC3E}">
        <p14:creationId xmlns:p14="http://schemas.microsoft.com/office/powerpoint/2010/main" val="1844492924"/>
      </p:ext>
    </p:extLst>
  </p:cSld>
  <p:clrMapOvr>
    <a:masterClrMapping/>
  </p:clrMapOvr>
  <p:extLst mod="1">
    <p:ext uri="{DCECCB84-F9BA-43D5-87BE-67443E8EF086}">
      <p15:sldGuideLst xmlns:p15="http://schemas.microsoft.com/office/powerpoint/2012/main">
        <p15:guide id="1" orient="horz" pos="2166">
          <p15:clr>
            <a:srgbClr val="FBAE40"/>
          </p15:clr>
        </p15:guide>
        <p15:guide id="2" pos="295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Title Slide 2">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13518" y="101600"/>
            <a:ext cx="6595872" cy="6638544"/>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5193" y="414000"/>
            <a:ext cx="1286608" cy="274302"/>
          </a:xfrm>
          <a:prstGeom prst="rect">
            <a:avLst/>
          </a:prstGeom>
        </p:spPr>
      </p:pic>
      <p:sp>
        <p:nvSpPr>
          <p:cNvPr id="5" name="Text Placeholder 4"/>
          <p:cNvSpPr>
            <a:spLocks noGrp="1"/>
          </p:cNvSpPr>
          <p:nvPr>
            <p:ph type="body" sz="quarter" idx="12" hasCustomPrompt="1"/>
          </p:nvPr>
        </p:nvSpPr>
        <p:spPr>
          <a:xfrm>
            <a:off x="406567" y="3733502"/>
            <a:ext cx="4281322"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a:t>Presentation title.</a:t>
            </a:r>
          </a:p>
        </p:txBody>
      </p:sp>
    </p:spTree>
    <p:extLst>
      <p:ext uri="{BB962C8B-B14F-4D97-AF65-F5344CB8AC3E}">
        <p14:creationId xmlns:p14="http://schemas.microsoft.com/office/powerpoint/2010/main" val="3599789068"/>
      </p:ext>
    </p:extLst>
  </p:cSld>
  <p:clrMapOvr>
    <a:masterClrMapping/>
  </p:clrMapOvr>
  <p:extLst mod="1">
    <p:ext uri="{DCECCB84-F9BA-43D5-87BE-67443E8EF086}">
      <p15:sldGuideLst xmlns:p15="http://schemas.microsoft.com/office/powerpoint/2012/main">
        <p15:guide id="1" orient="horz" pos="2166">
          <p15:clr>
            <a:srgbClr val="FBAE40"/>
          </p15:clr>
        </p15:guide>
        <p15:guide id="2" pos="2953">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cSld name="13_Two Column 2-color Non-bulleted">
    <p:spTree>
      <p:nvGrpSpPr>
        <p:cNvPr id="1" name=""/>
        <p:cNvGrpSpPr/>
        <p:nvPr/>
      </p:nvGrpSpPr>
      <p:grpSpPr>
        <a:xfrm>
          <a:off x="0" y="0"/>
          <a:ext cx="0" cy="0"/>
          <a:chOff x="0" y="0"/>
          <a:chExt cx="0" cy="0"/>
        </a:xfrm>
      </p:grpSpPr>
      <p:sp>
        <p:nvSpPr>
          <p:cNvPr id="6" name="Title 1"/>
          <p:cNvSpPr>
            <a:spLocks noGrp="1"/>
          </p:cNvSpPr>
          <p:nvPr>
            <p:ph type="title"/>
          </p:nvPr>
        </p:nvSpPr>
        <p:spPr>
          <a:xfrm>
            <a:off x="409714" y="1446469"/>
            <a:ext cx="5506212" cy="443198"/>
          </a:xfrm>
          <a:prstGeom prst="rect">
            <a:avLst/>
          </a:prstGeom>
        </p:spPr>
        <p:txBody>
          <a:bodyPr lIns="0" tIns="0" rIns="0" bIns="0">
            <a:spAutoFit/>
          </a:bodyPr>
          <a:lstStyle>
            <a:lvl1pPr>
              <a:defRPr sz="3200" b="0" i="0" spc="0">
                <a:solidFill>
                  <a:schemeClr val="tx1"/>
                </a:solidFill>
                <a:latin typeface="Segoe UI Light" charset="0"/>
                <a:ea typeface="Segoe UI Light" charset="0"/>
                <a:cs typeface="Segoe UI Light" charset="0"/>
              </a:defRPr>
            </a:lvl1pPr>
          </a:lstStyle>
          <a:p>
            <a:r>
              <a:rPr lang="en-GB"/>
              <a:t>Click to edit Master title style</a:t>
            </a:r>
            <a:endParaRPr lang="en-US"/>
          </a:p>
        </p:txBody>
      </p:sp>
      <p:sp>
        <p:nvSpPr>
          <p:cNvPr id="9" name="Text Placeholder 5"/>
          <p:cNvSpPr>
            <a:spLocks noGrp="1"/>
          </p:cNvSpPr>
          <p:nvPr>
            <p:ph type="body" sz="quarter" idx="10"/>
          </p:nvPr>
        </p:nvSpPr>
        <p:spPr>
          <a:xfrm>
            <a:off x="409712" y="2236406"/>
            <a:ext cx="5837084" cy="1384995"/>
          </a:xfrm>
          <a:prstGeom prst="rect">
            <a:avLst/>
          </a:prstGeom>
        </p:spPr>
        <p:txBody>
          <a:bodyPr lIns="0" tIns="0" rIns="0" bIns="0" numCol="1" spcCol="360000">
            <a:spAutoFit/>
          </a:bodyPr>
          <a:lstStyle>
            <a:lvl1pPr marL="0" indent="0">
              <a:lnSpc>
                <a:spcPct val="100000"/>
              </a:lnSpc>
              <a:spcBef>
                <a:spcPts val="0"/>
              </a:spcBef>
              <a:spcAft>
                <a:spcPts val="588"/>
              </a:spcAft>
              <a:buNone/>
              <a:defRPr sz="1400">
                <a:solidFill>
                  <a:schemeClr val="tx1"/>
                </a:solidFill>
                <a:latin typeface="+mn-lt"/>
              </a:defRPr>
            </a:lvl1pPr>
            <a:lvl2pPr marL="0" indent="0">
              <a:lnSpc>
                <a:spcPct val="100000"/>
              </a:lnSpc>
              <a:spcBef>
                <a:spcPts val="0"/>
              </a:spcBef>
              <a:spcAft>
                <a:spcPts val="588"/>
              </a:spcAft>
              <a:buFontTx/>
              <a:buNone/>
              <a:defRPr sz="1400">
                <a:solidFill>
                  <a:schemeClr val="tx1"/>
                </a:solidFill>
                <a:latin typeface="+mn-lt"/>
              </a:defRPr>
            </a:lvl2pPr>
            <a:lvl3pPr marL="224097" indent="0">
              <a:lnSpc>
                <a:spcPct val="100000"/>
              </a:lnSpc>
              <a:spcBef>
                <a:spcPts val="0"/>
              </a:spcBef>
              <a:spcAft>
                <a:spcPts val="588"/>
              </a:spcAft>
              <a:buNone/>
              <a:defRPr sz="1400">
                <a:solidFill>
                  <a:schemeClr val="tx1"/>
                </a:solidFill>
                <a:latin typeface="+mn-lt"/>
              </a:defRPr>
            </a:lvl3pPr>
            <a:lvl4pPr marL="448193" indent="0">
              <a:lnSpc>
                <a:spcPct val="100000"/>
              </a:lnSpc>
              <a:spcBef>
                <a:spcPts val="0"/>
              </a:spcBef>
              <a:spcAft>
                <a:spcPts val="588"/>
              </a:spcAft>
              <a:buNone/>
              <a:defRPr sz="1400">
                <a:solidFill>
                  <a:schemeClr val="tx1"/>
                </a:solidFill>
                <a:latin typeface="+mn-lt"/>
              </a:defRPr>
            </a:lvl4pPr>
            <a:lvl5pPr marL="672290" indent="0">
              <a:lnSpc>
                <a:spcPct val="100000"/>
              </a:lnSpc>
              <a:spcBef>
                <a:spcPts val="0"/>
              </a:spcBef>
              <a:spcAft>
                <a:spcPts val="588"/>
              </a:spcAft>
              <a:buNone/>
              <a:defRPr sz="1400">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838907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ase Stud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3758" y="470380"/>
            <a:ext cx="5737119" cy="795138"/>
          </a:xfrm>
        </p:spPr>
        <p:txBody>
          <a:bodyPr/>
          <a:lstStyle>
            <a:lvl1pPr>
              <a:defRPr sz="3529">
                <a:solidFill>
                  <a:schemeClr val="accent1"/>
                </a:solidFill>
              </a:defRPr>
            </a:lvl1pPr>
          </a:lstStyle>
          <a:p>
            <a:r>
              <a:rPr lang="en-US"/>
              <a:t>Click to edit Master title style</a:t>
            </a:r>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10879" y="6106107"/>
            <a:ext cx="2098154" cy="654063"/>
          </a:xfrm>
          <a:prstGeom prst="rect">
            <a:avLst/>
          </a:prstGeom>
        </p:spPr>
      </p:pic>
    </p:spTree>
    <p:extLst>
      <p:ext uri="{BB962C8B-B14F-4D97-AF65-F5344CB8AC3E}">
        <p14:creationId xmlns:p14="http://schemas.microsoft.com/office/powerpoint/2010/main" val="1981626123"/>
      </p:ext>
    </p:extLst>
  </p:cSld>
  <p:clrMapOvr>
    <a:masterClrMapping/>
  </p:clrMapOvr>
  <p:transition spd="slow">
    <p:push dir="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Title Slide 3">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5193" y="414000"/>
            <a:ext cx="1286608" cy="274302"/>
          </a:xfrm>
          <a:prstGeom prst="rect">
            <a:avLst/>
          </a:prstGeom>
        </p:spPr>
      </p:pic>
      <p:pic>
        <p:nvPicPr>
          <p:cNvPr id="7" name="Picture 6"/>
          <p:cNvPicPr>
            <a:picLocks noChangeAspect="1"/>
          </p:cNvPicPr>
          <p:nvPr/>
        </p:nvPicPr>
        <p:blipFill>
          <a:blip r:embed="rId3">
            <a:alphaModFix/>
            <a:extLst>
              <a:ext uri="{28A0092B-C50C-407E-A947-70E740481C1C}">
                <a14:useLocalDpi xmlns:a14="http://schemas.microsoft.com/office/drawing/2010/main"/>
              </a:ext>
            </a:extLst>
          </a:blip>
          <a:stretch>
            <a:fillRect/>
          </a:stretch>
        </p:blipFill>
        <p:spPr>
          <a:xfrm>
            <a:off x="4196308" y="1788066"/>
            <a:ext cx="7516368" cy="4322064"/>
          </a:xfrm>
          <a:prstGeom prst="rect">
            <a:avLst/>
          </a:prstGeom>
        </p:spPr>
      </p:pic>
      <p:sp>
        <p:nvSpPr>
          <p:cNvPr id="5" name="Text Placeholder 4"/>
          <p:cNvSpPr>
            <a:spLocks noGrp="1"/>
          </p:cNvSpPr>
          <p:nvPr>
            <p:ph type="body" sz="quarter" idx="12" hasCustomPrompt="1"/>
          </p:nvPr>
        </p:nvSpPr>
        <p:spPr>
          <a:xfrm>
            <a:off x="406565"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a:t>Presentation title.</a:t>
            </a:r>
          </a:p>
        </p:txBody>
      </p:sp>
    </p:spTree>
    <p:extLst>
      <p:ext uri="{BB962C8B-B14F-4D97-AF65-F5344CB8AC3E}">
        <p14:creationId xmlns:p14="http://schemas.microsoft.com/office/powerpoint/2010/main" val="1323760517"/>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Title Slide 4">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5193" y="414000"/>
            <a:ext cx="1286608" cy="274302"/>
          </a:xfrm>
          <a:prstGeom prst="rect">
            <a:avLst/>
          </a:prstGeom>
        </p:spPr>
      </p:pic>
      <p:pic>
        <p:nvPicPr>
          <p:cNvPr id="6" name="Picture 5"/>
          <p:cNvPicPr>
            <a:picLocks noChangeAspect="1"/>
          </p:cNvPicPr>
          <p:nvPr/>
        </p:nvPicPr>
        <p:blipFill>
          <a:blip r:embed="rId3">
            <a:alphaModFix/>
            <a:extLst>
              <a:ext uri="{28A0092B-C50C-407E-A947-70E740481C1C}">
                <a14:useLocalDpi xmlns:a14="http://schemas.microsoft.com/office/drawing/2010/main"/>
              </a:ext>
            </a:extLst>
          </a:blip>
          <a:stretch>
            <a:fillRect/>
          </a:stretch>
        </p:blipFill>
        <p:spPr>
          <a:xfrm>
            <a:off x="2952750" y="1315829"/>
            <a:ext cx="9239250" cy="5191125"/>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a:t>Presentation title.</a:t>
            </a:r>
          </a:p>
        </p:txBody>
      </p:sp>
    </p:spTree>
    <p:extLst>
      <p:ext uri="{BB962C8B-B14F-4D97-AF65-F5344CB8AC3E}">
        <p14:creationId xmlns:p14="http://schemas.microsoft.com/office/powerpoint/2010/main" val="2280852320"/>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Title Slide 5">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5193" y="414000"/>
            <a:ext cx="1286608" cy="274302"/>
          </a:xfrm>
          <a:prstGeom prst="rect">
            <a:avLst/>
          </a:prstGeom>
        </p:spPr>
      </p:pic>
      <p:pic>
        <p:nvPicPr>
          <p:cNvPr id="6" name="Picture 5"/>
          <p:cNvPicPr>
            <a:picLocks noChangeAspect="1"/>
          </p:cNvPicPr>
          <p:nvPr/>
        </p:nvPicPr>
        <p:blipFill>
          <a:blip r:embed="rId3">
            <a:alphaModFix/>
            <a:extLst>
              <a:ext uri="{28A0092B-C50C-407E-A947-70E740481C1C}">
                <a14:useLocalDpi xmlns:a14="http://schemas.microsoft.com/office/drawing/2010/main"/>
              </a:ext>
            </a:extLst>
          </a:blip>
          <a:stretch>
            <a:fillRect/>
          </a:stretch>
        </p:blipFill>
        <p:spPr>
          <a:xfrm>
            <a:off x="3712464" y="1182624"/>
            <a:ext cx="8479536" cy="5675376"/>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a:t>Presentation title.</a:t>
            </a:r>
          </a:p>
        </p:txBody>
      </p:sp>
    </p:spTree>
    <p:extLst>
      <p:ext uri="{BB962C8B-B14F-4D97-AF65-F5344CB8AC3E}">
        <p14:creationId xmlns:p14="http://schemas.microsoft.com/office/powerpoint/2010/main" val="1819268624"/>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Title Slide 6">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5193" y="414000"/>
            <a:ext cx="1286608" cy="274302"/>
          </a:xfrm>
          <a:prstGeom prst="rect">
            <a:avLst/>
          </a:prstGeom>
        </p:spPr>
      </p:pic>
      <p:pic>
        <p:nvPicPr>
          <p:cNvPr id="6" name="Picture 5"/>
          <p:cNvPicPr>
            <a:picLocks noChangeAspect="1"/>
          </p:cNvPicPr>
          <p:nvPr/>
        </p:nvPicPr>
        <p:blipFill>
          <a:blip r:embed="rId3">
            <a:alphaModFix/>
            <a:extLst>
              <a:ext uri="{28A0092B-C50C-407E-A947-70E740481C1C}">
                <a14:useLocalDpi xmlns:a14="http://schemas.microsoft.com/office/drawing/2010/main"/>
              </a:ext>
            </a:extLst>
          </a:blip>
          <a:stretch>
            <a:fillRect/>
          </a:stretch>
        </p:blipFill>
        <p:spPr>
          <a:xfrm>
            <a:off x="4716669" y="647699"/>
            <a:ext cx="7258050" cy="6162675"/>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a:t>Presentation title.</a:t>
            </a:r>
          </a:p>
        </p:txBody>
      </p:sp>
    </p:spTree>
    <p:extLst>
      <p:ext uri="{BB962C8B-B14F-4D97-AF65-F5344CB8AC3E}">
        <p14:creationId xmlns:p14="http://schemas.microsoft.com/office/powerpoint/2010/main" val="2680941540"/>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Title Slide 7">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5193" y="414000"/>
            <a:ext cx="1286608" cy="274302"/>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a:t>Presentation title.</a:t>
            </a: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97168" y="859536"/>
            <a:ext cx="5894832" cy="5998464"/>
          </a:xfrm>
          <a:prstGeom prst="rect">
            <a:avLst/>
          </a:prstGeom>
        </p:spPr>
      </p:pic>
    </p:spTree>
    <p:extLst>
      <p:ext uri="{BB962C8B-B14F-4D97-AF65-F5344CB8AC3E}">
        <p14:creationId xmlns:p14="http://schemas.microsoft.com/office/powerpoint/2010/main" val="1849629792"/>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Title Slide 8">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5193" y="414000"/>
            <a:ext cx="1286608" cy="274302"/>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a:t>Presentation title.</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82896" y="0"/>
            <a:ext cx="7309104" cy="6858000"/>
          </a:xfrm>
          <a:prstGeom prst="rect">
            <a:avLst/>
          </a:prstGeom>
        </p:spPr>
      </p:pic>
    </p:spTree>
    <p:extLst>
      <p:ext uri="{BB962C8B-B14F-4D97-AF65-F5344CB8AC3E}">
        <p14:creationId xmlns:p14="http://schemas.microsoft.com/office/powerpoint/2010/main" val="1471010107"/>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Title Slide 9">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3200" cy="6858675"/>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5193" y="414000"/>
            <a:ext cx="1286608" cy="274302"/>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a:t>Presentation title.</a:t>
            </a:r>
          </a:p>
        </p:txBody>
      </p:sp>
    </p:spTree>
    <p:extLst>
      <p:ext uri="{BB962C8B-B14F-4D97-AF65-F5344CB8AC3E}">
        <p14:creationId xmlns:p14="http://schemas.microsoft.com/office/powerpoint/2010/main" val="2405038350"/>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Percentage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07534" y="960700"/>
            <a:ext cx="7376932" cy="967792"/>
          </a:xfrm>
        </p:spPr>
        <p:txBody>
          <a:bodyPr anchor="b">
            <a:normAutofit/>
          </a:bodyPr>
          <a:lstStyle>
            <a:lvl1pPr algn="ctr">
              <a:defRPr sz="3200"/>
            </a:lvl1pPr>
          </a:lstStyle>
          <a:p>
            <a:r>
              <a:rPr lang="en-US"/>
              <a:t>Click to edit Master title style</a:t>
            </a:r>
          </a:p>
        </p:txBody>
      </p:sp>
      <p:sp>
        <p:nvSpPr>
          <p:cNvPr id="9" name="Text Placeholder 8"/>
          <p:cNvSpPr>
            <a:spLocks noGrp="1"/>
          </p:cNvSpPr>
          <p:nvPr>
            <p:ph type="body" sz="quarter" idx="10"/>
          </p:nvPr>
        </p:nvSpPr>
        <p:spPr>
          <a:xfrm>
            <a:off x="3765630" y="2164707"/>
            <a:ext cx="4660740" cy="914400"/>
          </a:xfrm>
        </p:spPr>
        <p:txBody>
          <a:bodyPr/>
          <a:lstStyle>
            <a:lvl1pPr algn="ctr">
              <a:defRPr b="0"/>
            </a:lvl1pPr>
            <a:lvl2pPr algn="ctr">
              <a:defRPr b="0"/>
            </a:lvl2pPr>
            <a:lvl3pPr algn="ctr">
              <a:defRPr b="0"/>
            </a:lvl3pPr>
            <a:lvl4pPr algn="ctr">
              <a:defRPr b="0"/>
            </a:lvl4pPr>
            <a:lvl5pPr algn="ctr">
              <a:defRPr b="0"/>
            </a:lvl5pPr>
          </a:lstStyle>
          <a:p>
            <a:pPr lvl="0"/>
            <a:r>
              <a:rPr lang="en-US"/>
              <a:t>Click to edit Master text styles</a:t>
            </a:r>
          </a:p>
        </p:txBody>
      </p:sp>
      <p:sp>
        <p:nvSpPr>
          <p:cNvPr id="11" name="Text Placeholder 10"/>
          <p:cNvSpPr>
            <a:spLocks noGrp="1"/>
          </p:cNvSpPr>
          <p:nvPr>
            <p:ph type="body" sz="quarter" idx="11"/>
          </p:nvPr>
        </p:nvSpPr>
        <p:spPr>
          <a:xfrm>
            <a:off x="1335646" y="4600422"/>
            <a:ext cx="1689100" cy="485775"/>
          </a:xfrm>
        </p:spPr>
        <p:txBody>
          <a:bodyPr tIns="0" anchor="t"/>
          <a:lstStyle>
            <a:lvl1pPr>
              <a:lnSpc>
                <a:spcPct val="100000"/>
              </a:lnSpc>
              <a:defRPr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Click to edit Master text styles</a:t>
            </a:r>
          </a:p>
        </p:txBody>
      </p:sp>
      <p:sp>
        <p:nvSpPr>
          <p:cNvPr id="12" name="Text Placeholder 10"/>
          <p:cNvSpPr>
            <a:spLocks noGrp="1"/>
          </p:cNvSpPr>
          <p:nvPr>
            <p:ph type="body" sz="quarter" idx="12" hasCustomPrompt="1"/>
          </p:nvPr>
        </p:nvSpPr>
        <p:spPr>
          <a:xfrm>
            <a:off x="1107046" y="3289300"/>
            <a:ext cx="1788554" cy="641197"/>
          </a:xfrm>
        </p:spPr>
        <p:txBody>
          <a:bodyPr anchor="t">
            <a:noAutofit/>
          </a:bodyPr>
          <a:lstStyle>
            <a:lvl1pPr>
              <a:lnSpc>
                <a:spcPct val="100000"/>
              </a:lnSpc>
              <a:defRPr sz="9800"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a:t>
            </a:r>
          </a:p>
        </p:txBody>
      </p:sp>
      <p:sp>
        <p:nvSpPr>
          <p:cNvPr id="13" name="Text Placeholder 10"/>
          <p:cNvSpPr>
            <a:spLocks noGrp="1"/>
          </p:cNvSpPr>
          <p:nvPr>
            <p:ph type="body" sz="quarter" idx="13" hasCustomPrompt="1"/>
          </p:nvPr>
        </p:nvSpPr>
        <p:spPr>
          <a:xfrm>
            <a:off x="2199246" y="3822700"/>
            <a:ext cx="734454" cy="641197"/>
          </a:xfrm>
        </p:spPr>
        <p:txBody>
          <a:bodyPr bIns="0" anchor="t">
            <a:noAutofit/>
          </a:bodyPr>
          <a:lstStyle>
            <a:lvl1pPr>
              <a:lnSpc>
                <a:spcPct val="100000"/>
              </a:lnSpc>
              <a:defRPr sz="5000" b="0" i="0">
                <a:solidFill>
                  <a:schemeClr val="bg2"/>
                </a:solidFill>
                <a:latin typeface="Segoe UI Light" charset="0"/>
                <a:ea typeface="Segoe UI Light" charset="0"/>
                <a:cs typeface="Segoe UI 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a:t>
            </a:r>
          </a:p>
        </p:txBody>
      </p:sp>
      <p:sp>
        <p:nvSpPr>
          <p:cNvPr id="14" name="Text Placeholder 8"/>
          <p:cNvSpPr>
            <a:spLocks noGrp="1"/>
          </p:cNvSpPr>
          <p:nvPr>
            <p:ph type="body" sz="quarter" idx="14" hasCustomPrompt="1"/>
          </p:nvPr>
        </p:nvSpPr>
        <p:spPr>
          <a:xfrm>
            <a:off x="3369825" y="6177907"/>
            <a:ext cx="5452350" cy="349894"/>
          </a:xfrm>
        </p:spPr>
        <p:txBody>
          <a:bodyPr anchor="ctr">
            <a:normAutofit/>
          </a:bodyPr>
          <a:lstStyle>
            <a:lvl1pPr algn="ctr">
              <a:defRPr sz="1000" b="0">
                <a:solidFill>
                  <a:schemeClr val="bg2"/>
                </a:solidFill>
              </a:defRPr>
            </a:lvl1pPr>
            <a:lvl2pPr algn="ctr">
              <a:defRPr b="0"/>
            </a:lvl2pPr>
            <a:lvl3pPr algn="ctr">
              <a:defRPr b="0"/>
            </a:lvl3pPr>
            <a:lvl4pPr algn="ctr">
              <a:defRPr b="0"/>
            </a:lvl4pPr>
            <a:lvl5pPr algn="ctr">
              <a:defRPr b="0"/>
            </a:lvl5pPr>
          </a:lstStyle>
          <a:p>
            <a:pPr lvl="0"/>
            <a:r>
              <a:rPr lang="en-US"/>
              <a:t>Click to add source</a:t>
            </a:r>
          </a:p>
        </p:txBody>
      </p:sp>
      <p:sp>
        <p:nvSpPr>
          <p:cNvPr id="15" name="Text Placeholder 10"/>
          <p:cNvSpPr>
            <a:spLocks noGrp="1"/>
          </p:cNvSpPr>
          <p:nvPr>
            <p:ph type="body" sz="quarter" idx="15"/>
          </p:nvPr>
        </p:nvSpPr>
        <p:spPr>
          <a:xfrm>
            <a:off x="3951846" y="4600422"/>
            <a:ext cx="1689100" cy="485775"/>
          </a:xfrm>
        </p:spPr>
        <p:txBody>
          <a:bodyPr tIns="0" anchor="t"/>
          <a:lstStyle>
            <a:lvl1pPr>
              <a:lnSpc>
                <a:spcPct val="100000"/>
              </a:lnSpc>
              <a:defRPr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Click to edit Master text styles</a:t>
            </a:r>
          </a:p>
        </p:txBody>
      </p:sp>
      <p:sp>
        <p:nvSpPr>
          <p:cNvPr id="16" name="Text Placeholder 10"/>
          <p:cNvSpPr>
            <a:spLocks noGrp="1"/>
          </p:cNvSpPr>
          <p:nvPr>
            <p:ph type="body" sz="quarter" idx="16" hasCustomPrompt="1"/>
          </p:nvPr>
        </p:nvSpPr>
        <p:spPr>
          <a:xfrm>
            <a:off x="3723246" y="3289300"/>
            <a:ext cx="1788554" cy="641197"/>
          </a:xfrm>
        </p:spPr>
        <p:txBody>
          <a:bodyPr bIns="0" anchor="t">
            <a:noAutofit/>
          </a:bodyPr>
          <a:lstStyle>
            <a:lvl1pPr>
              <a:lnSpc>
                <a:spcPct val="100000"/>
              </a:lnSpc>
              <a:defRPr sz="9800"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a:t>
            </a:r>
          </a:p>
        </p:txBody>
      </p:sp>
      <p:sp>
        <p:nvSpPr>
          <p:cNvPr id="17" name="Text Placeholder 10"/>
          <p:cNvSpPr>
            <a:spLocks noGrp="1"/>
          </p:cNvSpPr>
          <p:nvPr>
            <p:ph type="body" sz="quarter" idx="17" hasCustomPrompt="1"/>
          </p:nvPr>
        </p:nvSpPr>
        <p:spPr>
          <a:xfrm>
            <a:off x="4938213" y="3822700"/>
            <a:ext cx="734454" cy="641197"/>
          </a:xfrm>
        </p:spPr>
        <p:txBody>
          <a:bodyPr anchor="t">
            <a:noAutofit/>
          </a:bodyPr>
          <a:lstStyle>
            <a:lvl1pPr>
              <a:lnSpc>
                <a:spcPct val="100000"/>
              </a:lnSpc>
              <a:defRPr sz="5000" b="0" i="0">
                <a:solidFill>
                  <a:schemeClr val="bg2"/>
                </a:solidFill>
                <a:latin typeface="Segoe UI Light" charset="0"/>
                <a:ea typeface="Segoe UI Light" charset="0"/>
                <a:cs typeface="Segoe UI 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a:t>
            </a:r>
          </a:p>
        </p:txBody>
      </p:sp>
      <p:sp>
        <p:nvSpPr>
          <p:cNvPr id="18" name="Text Placeholder 10"/>
          <p:cNvSpPr>
            <a:spLocks noGrp="1"/>
          </p:cNvSpPr>
          <p:nvPr>
            <p:ph type="body" sz="quarter" idx="18"/>
          </p:nvPr>
        </p:nvSpPr>
        <p:spPr>
          <a:xfrm>
            <a:off x="6568046" y="4600422"/>
            <a:ext cx="1689100" cy="485775"/>
          </a:xfrm>
        </p:spPr>
        <p:txBody>
          <a:bodyPr tIns="0" anchor="t"/>
          <a:lstStyle>
            <a:lvl1pPr>
              <a:lnSpc>
                <a:spcPct val="100000"/>
              </a:lnSpc>
              <a:defRPr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Click to edit Master text styles</a:t>
            </a:r>
          </a:p>
        </p:txBody>
      </p:sp>
      <p:sp>
        <p:nvSpPr>
          <p:cNvPr id="19" name="Text Placeholder 10"/>
          <p:cNvSpPr>
            <a:spLocks noGrp="1"/>
          </p:cNvSpPr>
          <p:nvPr>
            <p:ph type="body" sz="quarter" idx="19" hasCustomPrompt="1"/>
          </p:nvPr>
        </p:nvSpPr>
        <p:spPr>
          <a:xfrm>
            <a:off x="6339446" y="3289300"/>
            <a:ext cx="1788554" cy="641197"/>
          </a:xfrm>
        </p:spPr>
        <p:txBody>
          <a:bodyPr bIns="0" anchor="t">
            <a:noAutofit/>
          </a:bodyPr>
          <a:lstStyle>
            <a:lvl1pPr>
              <a:lnSpc>
                <a:spcPct val="100000"/>
              </a:lnSpc>
              <a:defRPr sz="9800"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a:t>
            </a:r>
          </a:p>
        </p:txBody>
      </p:sp>
      <p:sp>
        <p:nvSpPr>
          <p:cNvPr id="20" name="Text Placeholder 10"/>
          <p:cNvSpPr>
            <a:spLocks noGrp="1"/>
          </p:cNvSpPr>
          <p:nvPr>
            <p:ph type="body" sz="quarter" idx="20" hasCustomPrompt="1"/>
          </p:nvPr>
        </p:nvSpPr>
        <p:spPr>
          <a:xfrm>
            <a:off x="7677180" y="3822700"/>
            <a:ext cx="734454" cy="641197"/>
          </a:xfrm>
        </p:spPr>
        <p:txBody>
          <a:bodyPr anchor="t">
            <a:noAutofit/>
          </a:bodyPr>
          <a:lstStyle>
            <a:lvl1pPr>
              <a:lnSpc>
                <a:spcPct val="100000"/>
              </a:lnSpc>
              <a:defRPr sz="5000" b="0" i="0">
                <a:solidFill>
                  <a:schemeClr val="bg2"/>
                </a:solidFill>
                <a:latin typeface="Segoe UI Light" charset="0"/>
                <a:ea typeface="Segoe UI Light" charset="0"/>
                <a:cs typeface="Segoe UI 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a:t>
            </a:r>
          </a:p>
        </p:txBody>
      </p:sp>
      <p:sp>
        <p:nvSpPr>
          <p:cNvPr id="21" name="Text Placeholder 10"/>
          <p:cNvSpPr>
            <a:spLocks noGrp="1"/>
          </p:cNvSpPr>
          <p:nvPr>
            <p:ph type="body" sz="quarter" idx="21"/>
          </p:nvPr>
        </p:nvSpPr>
        <p:spPr>
          <a:xfrm>
            <a:off x="9184246" y="4600422"/>
            <a:ext cx="1689100" cy="485775"/>
          </a:xfrm>
        </p:spPr>
        <p:txBody>
          <a:bodyPr tIns="0" anchor="t"/>
          <a:lstStyle>
            <a:lvl1pPr>
              <a:lnSpc>
                <a:spcPct val="100000"/>
              </a:lnSpc>
              <a:defRPr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Click to edit Master text styles</a:t>
            </a:r>
          </a:p>
        </p:txBody>
      </p:sp>
      <p:sp>
        <p:nvSpPr>
          <p:cNvPr id="22" name="Text Placeholder 10"/>
          <p:cNvSpPr>
            <a:spLocks noGrp="1"/>
          </p:cNvSpPr>
          <p:nvPr>
            <p:ph type="body" sz="quarter" idx="22" hasCustomPrompt="1"/>
          </p:nvPr>
        </p:nvSpPr>
        <p:spPr>
          <a:xfrm>
            <a:off x="9146146" y="3289300"/>
            <a:ext cx="1788554" cy="641197"/>
          </a:xfrm>
        </p:spPr>
        <p:txBody>
          <a:bodyPr bIns="0" anchor="t">
            <a:noAutofit/>
          </a:bodyPr>
          <a:lstStyle>
            <a:lvl1pPr>
              <a:lnSpc>
                <a:spcPct val="100000"/>
              </a:lnSpc>
              <a:defRPr sz="9800"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a:t>
            </a:r>
          </a:p>
        </p:txBody>
      </p:sp>
      <p:sp>
        <p:nvSpPr>
          <p:cNvPr id="23" name="Text Placeholder 10"/>
          <p:cNvSpPr>
            <a:spLocks noGrp="1"/>
          </p:cNvSpPr>
          <p:nvPr>
            <p:ph type="body" sz="quarter" idx="23" hasCustomPrompt="1"/>
          </p:nvPr>
        </p:nvSpPr>
        <p:spPr>
          <a:xfrm>
            <a:off x="10416146" y="3822700"/>
            <a:ext cx="734454" cy="641197"/>
          </a:xfrm>
        </p:spPr>
        <p:txBody>
          <a:bodyPr anchor="t">
            <a:noAutofit/>
          </a:bodyPr>
          <a:lstStyle>
            <a:lvl1pPr>
              <a:lnSpc>
                <a:spcPct val="100000"/>
              </a:lnSpc>
              <a:defRPr sz="5000" b="0" i="0">
                <a:solidFill>
                  <a:schemeClr val="bg2"/>
                </a:solidFill>
                <a:latin typeface="Segoe UI Light" charset="0"/>
                <a:ea typeface="Segoe UI Light" charset="0"/>
                <a:cs typeface="Segoe UI 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a:t>
            </a:r>
          </a:p>
        </p:txBody>
      </p:sp>
    </p:spTree>
    <p:extLst>
      <p:ext uri="{BB962C8B-B14F-4D97-AF65-F5344CB8AC3E}">
        <p14:creationId xmlns:p14="http://schemas.microsoft.com/office/powerpoint/2010/main" val="407068800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Quote">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12192000" cy="6858000"/>
          </a:xfrm>
        </p:spPr>
        <p:txBody>
          <a:bodyPr/>
          <a:lstStyle/>
          <a:p>
            <a:r>
              <a:rPr lang="en-US"/>
              <a:t>Drag picture to placeholder or click icon to add</a:t>
            </a:r>
          </a:p>
        </p:txBody>
      </p:sp>
      <p:sp>
        <p:nvSpPr>
          <p:cNvPr id="9" name="Text Placeholder 8"/>
          <p:cNvSpPr>
            <a:spLocks noGrp="1"/>
          </p:cNvSpPr>
          <p:nvPr>
            <p:ph type="body" sz="quarter" idx="10" hasCustomPrompt="1"/>
          </p:nvPr>
        </p:nvSpPr>
        <p:spPr>
          <a:xfrm>
            <a:off x="6654800" y="1435100"/>
            <a:ext cx="5283200" cy="2019300"/>
          </a:xfrm>
        </p:spPr>
        <p:txBody>
          <a:bodyPr anchor="t">
            <a:noAutofit/>
          </a:bodyPr>
          <a:lstStyle>
            <a:lvl1pPr marL="127000" indent="-127000">
              <a:tabLst/>
              <a:defRPr sz="2750" b="0" i="0" baseline="0">
                <a:solidFill>
                  <a:schemeClr val="bg1"/>
                </a:solidFill>
                <a:latin typeface="Segoe UI Light" charset="0"/>
                <a:ea typeface="Segoe UI Light" charset="0"/>
                <a:cs typeface="Segoe UI Light" charset="0"/>
              </a:defRPr>
            </a:lvl1pPr>
            <a:lvl2pPr>
              <a:defRPr sz="2750" b="0" i="0">
                <a:solidFill>
                  <a:schemeClr val="bg1"/>
                </a:solidFill>
                <a:latin typeface="Segoe UI Light" charset="0"/>
                <a:ea typeface="Segoe UI Light" charset="0"/>
                <a:cs typeface="Segoe UI Light" charset="0"/>
              </a:defRPr>
            </a:lvl2pPr>
            <a:lvl3pPr>
              <a:defRPr sz="2750" b="0" i="0">
                <a:solidFill>
                  <a:schemeClr val="bg1"/>
                </a:solidFill>
                <a:latin typeface="Segoe UI Light" charset="0"/>
                <a:ea typeface="Segoe UI Light" charset="0"/>
                <a:cs typeface="Segoe UI Light" charset="0"/>
              </a:defRPr>
            </a:lvl3pPr>
            <a:lvl4pPr>
              <a:defRPr sz="2750" b="0" i="0">
                <a:solidFill>
                  <a:schemeClr val="bg1"/>
                </a:solidFill>
                <a:latin typeface="Segoe UI Light" charset="0"/>
                <a:ea typeface="Segoe UI Light" charset="0"/>
                <a:cs typeface="Segoe UI Light" charset="0"/>
              </a:defRPr>
            </a:lvl4pPr>
            <a:lvl5pPr>
              <a:defRPr sz="2750" b="0" i="0">
                <a:solidFill>
                  <a:schemeClr val="bg1"/>
                </a:solidFill>
                <a:latin typeface="Segoe UI Light" charset="0"/>
                <a:ea typeface="Segoe UI Light" charset="0"/>
                <a:cs typeface="Segoe UI Light" charset="0"/>
              </a:defRPr>
            </a:lvl5pPr>
          </a:lstStyle>
          <a:p>
            <a:pPr lvl="0"/>
            <a:r>
              <a:rPr lang="en-US"/>
              <a:t>“Type quote here”</a:t>
            </a:r>
          </a:p>
        </p:txBody>
      </p:sp>
      <p:sp>
        <p:nvSpPr>
          <p:cNvPr id="10" name="Text Placeholder 8"/>
          <p:cNvSpPr>
            <a:spLocks noGrp="1"/>
          </p:cNvSpPr>
          <p:nvPr>
            <p:ph type="body" sz="quarter" idx="11" hasCustomPrompt="1"/>
          </p:nvPr>
        </p:nvSpPr>
        <p:spPr>
          <a:xfrm>
            <a:off x="6781800" y="3543300"/>
            <a:ext cx="5003800" cy="495300"/>
          </a:xfrm>
        </p:spPr>
        <p:txBody>
          <a:bodyPr>
            <a:noAutofit/>
          </a:bodyPr>
          <a:lstStyle>
            <a:lvl1pPr>
              <a:defRPr sz="1570" b="0" i="0">
                <a:solidFill>
                  <a:schemeClr val="bg1"/>
                </a:solidFill>
                <a:latin typeface="Segoe UI Light" charset="0"/>
                <a:ea typeface="Segoe UI Light" charset="0"/>
                <a:cs typeface="Segoe UI Light" charset="0"/>
              </a:defRPr>
            </a:lvl1pPr>
            <a:lvl2pPr>
              <a:defRPr sz="2750" b="0" i="0">
                <a:solidFill>
                  <a:schemeClr val="bg1"/>
                </a:solidFill>
                <a:latin typeface="Segoe UI Light" charset="0"/>
                <a:ea typeface="Segoe UI Light" charset="0"/>
                <a:cs typeface="Segoe UI Light" charset="0"/>
              </a:defRPr>
            </a:lvl2pPr>
            <a:lvl3pPr>
              <a:defRPr sz="2750" b="0" i="0">
                <a:solidFill>
                  <a:schemeClr val="bg1"/>
                </a:solidFill>
                <a:latin typeface="Segoe UI Light" charset="0"/>
                <a:ea typeface="Segoe UI Light" charset="0"/>
                <a:cs typeface="Segoe UI Light" charset="0"/>
              </a:defRPr>
            </a:lvl3pPr>
            <a:lvl4pPr>
              <a:defRPr sz="2750" b="0" i="0">
                <a:solidFill>
                  <a:schemeClr val="bg1"/>
                </a:solidFill>
                <a:latin typeface="Segoe UI Light" charset="0"/>
                <a:ea typeface="Segoe UI Light" charset="0"/>
                <a:cs typeface="Segoe UI Light" charset="0"/>
              </a:defRPr>
            </a:lvl4pPr>
            <a:lvl5pPr>
              <a:defRPr sz="2750" b="0" i="0">
                <a:solidFill>
                  <a:schemeClr val="bg1"/>
                </a:solidFill>
                <a:latin typeface="Segoe UI Light" charset="0"/>
                <a:ea typeface="Segoe UI Light" charset="0"/>
                <a:cs typeface="Segoe UI Light" charset="0"/>
              </a:defRPr>
            </a:lvl5pPr>
          </a:lstStyle>
          <a:p>
            <a:pPr lvl="0"/>
            <a:r>
              <a:rPr lang="en-US"/>
              <a:t>Quote source here</a:t>
            </a:r>
          </a:p>
        </p:txBody>
      </p:sp>
    </p:spTree>
    <p:extLst>
      <p:ext uri="{BB962C8B-B14F-4D97-AF65-F5344CB8AC3E}">
        <p14:creationId xmlns:p14="http://schemas.microsoft.com/office/powerpoint/2010/main" val="364426953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4 Columns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7200000" cy="992188"/>
          </a:xfrm>
        </p:spPr>
        <p:txBody>
          <a:bodyPr anchor="t"/>
          <a:lstStyle/>
          <a:p>
            <a:r>
              <a:rPr lang="en-US"/>
              <a:t>Click to edit Master title style</a:t>
            </a:r>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p:cNvSpPr>
            <a:spLocks noGrp="1"/>
          </p:cNvSpPr>
          <p:nvPr>
            <p:ph type="body" sz="quarter" idx="12"/>
          </p:nvPr>
        </p:nvSpPr>
        <p:spPr>
          <a:xfrm>
            <a:off x="6180666"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6"/>
          <p:cNvSpPr>
            <a:spLocks noGrp="1"/>
          </p:cNvSpPr>
          <p:nvPr>
            <p:ph type="body" sz="quarter" idx="13"/>
          </p:nvPr>
        </p:nvSpPr>
        <p:spPr>
          <a:xfrm>
            <a:off x="91186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8554852"/>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guide id="5" pos="25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Cyan">
    <p:bg>
      <p:bgPr>
        <a:solidFill>
          <a:srgbClr val="0078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039707"/>
      </p:ext>
    </p:extLst>
  </p:cSld>
  <p:clrMapOvr>
    <a:overrideClrMapping bg1="dk1" tx1="lt1" bg2="dk2" tx2="lt2" accent1="accent1" accent2="accent2" accent3="accent3" accent4="accent4" accent5="accent5" accent6="accent6" hlink="hlink" folHlink="folHlink"/>
  </p:clrMapOvr>
  <p:transition spd="slow">
    <p:push dir="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3 Columns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652000" cy="992188"/>
          </a:xfrm>
        </p:spPr>
        <p:txBody>
          <a:bodyPr anchor="t"/>
          <a:lstStyle/>
          <a:p>
            <a:r>
              <a:rPr lang="en-US"/>
              <a:t>Click to edit Master title style</a:t>
            </a:r>
          </a:p>
        </p:txBody>
      </p:sp>
      <p:sp>
        <p:nvSpPr>
          <p:cNvPr id="11" name="Text Placeholder 6"/>
          <p:cNvSpPr>
            <a:spLocks noGrp="1"/>
          </p:cNvSpPr>
          <p:nvPr>
            <p:ph type="body" sz="quarter" idx="14"/>
          </p:nvPr>
        </p:nvSpPr>
        <p:spPr>
          <a:xfrm>
            <a:off x="304800" y="2679700"/>
            <a:ext cx="5004000" cy="3767138"/>
          </a:xfrm>
        </p:spPr>
        <p:txBody>
          <a:bodyPr>
            <a:normAutofit/>
          </a:bodyPr>
          <a:lstStyle>
            <a:lvl1pPr>
              <a:lnSpc>
                <a:spcPct val="100000"/>
              </a:lnSpc>
              <a:spcBef>
                <a:spcPts val="600"/>
              </a:spcBef>
              <a:defRPr sz="2000" b="0" i="0">
                <a:latin typeface="Segoe UI Light" charset="0"/>
                <a:ea typeface="Segoe UI Light" charset="0"/>
                <a:cs typeface="Segoe UI Light" charset="0"/>
              </a:defRPr>
            </a:lvl1pPr>
            <a:lvl2pPr>
              <a:lnSpc>
                <a:spcPct val="100000"/>
              </a:lnSpc>
              <a:spcBef>
                <a:spcPts val="600"/>
              </a:spcBef>
              <a:defRPr sz="2400"/>
            </a:lvl2pPr>
            <a:lvl3pPr>
              <a:lnSpc>
                <a:spcPct val="100000"/>
              </a:lnSpc>
              <a:spcBef>
                <a:spcPts val="600"/>
              </a:spcBef>
              <a:defRPr sz="2400"/>
            </a:lvl3pPr>
            <a:lvl4pPr>
              <a:lnSpc>
                <a:spcPct val="100000"/>
              </a:lnSpc>
              <a:spcBef>
                <a:spcPts val="600"/>
              </a:spcBef>
              <a:defRPr sz="2400"/>
            </a:lvl4pPr>
            <a:lvl5pPr>
              <a:lnSpc>
                <a:spcPct val="100000"/>
              </a:lnSpc>
              <a:spcBef>
                <a:spcPts val="600"/>
              </a:spcBef>
              <a:defRPr sz="2400"/>
            </a:lvl5pPr>
          </a:lstStyle>
          <a:p>
            <a:pPr lvl="0"/>
            <a:r>
              <a:rPr lang="en-US"/>
              <a:t>Click to edit Master text styles</a:t>
            </a:r>
          </a:p>
        </p:txBody>
      </p:sp>
      <p:sp>
        <p:nvSpPr>
          <p:cNvPr id="6" name="Text Placeholder 6"/>
          <p:cNvSpPr>
            <a:spLocks noGrp="1"/>
          </p:cNvSpPr>
          <p:nvPr>
            <p:ph type="body" sz="quarter" idx="12"/>
          </p:nvPr>
        </p:nvSpPr>
        <p:spPr>
          <a:xfrm>
            <a:off x="6180666"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3"/>
          </p:nvPr>
        </p:nvSpPr>
        <p:spPr>
          <a:xfrm>
            <a:off x="91186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5348680"/>
      </p:ext>
    </p:extLst>
  </p:cSld>
  <p:clrMapOvr>
    <a:masterClrMapping/>
  </p:clrMapOvr>
  <p:extLst mod="1">
    <p:ext uri="{DCECCB84-F9BA-43D5-87BE-67443E8EF086}">
      <p15:sldGuideLst xmlns:p15="http://schemas.microsoft.com/office/powerpoint/2012/main">
        <p15:guide id="2" pos="189">
          <p15:clr>
            <a:srgbClr val="FBAE40"/>
          </p15:clr>
        </p15:guide>
        <p15:guide id="3" pos="7491">
          <p15:clr>
            <a:srgbClr val="FBAE40"/>
          </p15:clr>
        </p15:guide>
        <p15:guide id="5" orient="horz" pos="1117">
          <p15:clr>
            <a:srgbClr val="FBAE40"/>
          </p15:clr>
        </p15:guide>
        <p15:guide id="6" orient="horz" pos="1842">
          <p15:clr>
            <a:srgbClr val="FBAE40"/>
          </p15:clr>
        </p15:guide>
        <p15:guide id="7" orient="horz" pos="1752">
          <p15:clr>
            <a:srgbClr val="FBAE40"/>
          </p15:clr>
        </p15:guide>
        <p15:guide id="8" pos="257">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2 Columns Text + Picture Spac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3941345"/>
      </p:ext>
    </p:extLst>
  </p:cSld>
  <p:clrMapOvr>
    <a:masterClrMapping/>
  </p:clrMapOvr>
  <p:extLst>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2 Columns Text + Char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hart Placeholder 3"/>
          <p:cNvSpPr>
            <a:spLocks noGrp="1"/>
          </p:cNvSpPr>
          <p:nvPr>
            <p:ph type="chart" sz="quarter" idx="16"/>
          </p:nvPr>
        </p:nvSpPr>
        <p:spPr>
          <a:xfrm>
            <a:off x="6645600" y="2786400"/>
            <a:ext cx="5137200" cy="3664800"/>
          </a:xfrm>
        </p:spPr>
        <p:txBody>
          <a:bodyPr/>
          <a:lstStyle/>
          <a:p>
            <a:r>
              <a:rPr lang="en-US"/>
              <a:t>Click icon to add chart</a:t>
            </a:r>
          </a:p>
        </p:txBody>
      </p:sp>
    </p:spTree>
    <p:extLst>
      <p:ext uri="{BB962C8B-B14F-4D97-AF65-F5344CB8AC3E}">
        <p14:creationId xmlns:p14="http://schemas.microsoft.com/office/powerpoint/2010/main" val="311128061"/>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16">
          <p15:clr>
            <a:srgbClr val="FBAE40"/>
          </p15:clr>
        </p15:guide>
        <p15:guide id="4" orient="horz" pos="1749">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1 Column Text + Char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p>
        </p:txBody>
      </p:sp>
      <p:sp>
        <p:nvSpPr>
          <p:cNvPr id="6" name="Chart Placeholder 3"/>
          <p:cNvSpPr>
            <a:spLocks noGrp="1"/>
          </p:cNvSpPr>
          <p:nvPr>
            <p:ph type="chart" sz="quarter" idx="16"/>
          </p:nvPr>
        </p:nvSpPr>
        <p:spPr>
          <a:xfrm>
            <a:off x="6645600" y="2786400"/>
            <a:ext cx="5137200" cy="3664800"/>
          </a:xfrm>
        </p:spPr>
        <p:txBody>
          <a:bodyPr/>
          <a:lstStyle/>
          <a:p>
            <a:r>
              <a:rPr lang="en-US"/>
              <a:t>Click icon to add chart</a:t>
            </a:r>
          </a:p>
        </p:txBody>
      </p:sp>
      <p:sp>
        <p:nvSpPr>
          <p:cNvPr id="9" name="Text Placeholder 3"/>
          <p:cNvSpPr>
            <a:spLocks noGrp="1"/>
          </p:cNvSpPr>
          <p:nvPr>
            <p:ph type="body" sz="quarter" idx="17"/>
          </p:nvPr>
        </p:nvSpPr>
        <p:spPr>
          <a:xfrm>
            <a:off x="306000" y="2678400"/>
            <a:ext cx="5004000" cy="3765600"/>
          </a:xfrm>
        </p:spPr>
        <p:txBody>
          <a:bodyPr>
            <a:noAutofit/>
          </a:bodyPr>
          <a:lstStyle>
            <a:lvl1pPr>
              <a:defRPr sz="2000" b="0" i="0">
                <a:latin typeface="Segoe UI Light" charset="0"/>
                <a:ea typeface="Segoe UI Light" charset="0"/>
                <a:cs typeface="Segoe UI Light" charset="0"/>
              </a:defRPr>
            </a:lvl1pPr>
            <a:lvl2pPr>
              <a:defRPr sz="2000" b="0" i="0">
                <a:latin typeface="Segoe UI Light" charset="0"/>
                <a:ea typeface="Segoe UI Light" charset="0"/>
                <a:cs typeface="Segoe UI Light" charset="0"/>
              </a:defRPr>
            </a:lvl2pPr>
            <a:lvl3pPr>
              <a:defRPr sz="2000" b="0" i="0">
                <a:latin typeface="Segoe UI Light" charset="0"/>
                <a:ea typeface="Segoe UI Light" charset="0"/>
                <a:cs typeface="Segoe UI Light" charset="0"/>
              </a:defRPr>
            </a:lvl3pPr>
            <a:lvl4pPr>
              <a:defRPr sz="2000" b="0" i="0">
                <a:latin typeface="Segoe UI Light" charset="0"/>
                <a:ea typeface="Segoe UI Light" charset="0"/>
                <a:cs typeface="Segoe UI Light" charset="0"/>
              </a:defRPr>
            </a:lvl4pPr>
            <a:lvl5pPr>
              <a:defRPr sz="2000" b="0" i="0">
                <a:latin typeface="Segoe UI Light" charset="0"/>
                <a:ea typeface="Segoe UI Light" charset="0"/>
                <a:cs typeface="Segoe UI Light" charset="0"/>
              </a:defRPr>
            </a:lvl5pPr>
          </a:lstStyle>
          <a:p>
            <a:pPr lvl="0"/>
            <a:r>
              <a:rPr lang="en-US"/>
              <a:t>Click to edit Master text styles</a:t>
            </a:r>
          </a:p>
        </p:txBody>
      </p:sp>
    </p:spTree>
    <p:extLst>
      <p:ext uri="{BB962C8B-B14F-4D97-AF65-F5344CB8AC3E}">
        <p14:creationId xmlns:p14="http://schemas.microsoft.com/office/powerpoint/2010/main" val="1650696167"/>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16">
          <p15:clr>
            <a:srgbClr val="FBAE40"/>
          </p15:clr>
        </p15:guide>
        <p15:guide id="4" orient="horz" pos="1749">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2 Columns Text + Picture Spac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p>
        </p:txBody>
      </p:sp>
      <p:sp>
        <p:nvSpPr>
          <p:cNvPr id="8" name="Text Placeholder 6"/>
          <p:cNvSpPr>
            <a:spLocks noGrp="1"/>
          </p:cNvSpPr>
          <p:nvPr>
            <p:ph type="body" sz="quarter" idx="11"/>
          </p:nvPr>
        </p:nvSpPr>
        <p:spPr>
          <a:xfrm>
            <a:off x="4352288" y="2705100"/>
            <a:ext cx="33372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4"/>
          </p:nvPr>
        </p:nvSpPr>
        <p:spPr>
          <a:xfrm>
            <a:off x="304800" y="2678400"/>
            <a:ext cx="3420533" cy="3773200"/>
          </a:xfrm>
        </p:spPr>
        <p:txBody>
          <a:bodyPr>
            <a:normAutofit/>
          </a:bodyPr>
          <a:lstStyle>
            <a:lvl1pPr>
              <a:lnSpc>
                <a:spcPct val="100000"/>
              </a:lnSpc>
              <a:spcBef>
                <a:spcPts val="600"/>
              </a:spcBef>
              <a:defRPr sz="2000" b="0" i="0">
                <a:latin typeface="Segoe UI Light" charset="0"/>
                <a:ea typeface="Segoe UI Light" charset="0"/>
                <a:cs typeface="Segoe UI Light" charset="0"/>
              </a:defRPr>
            </a:lvl1pPr>
            <a:lvl2pPr>
              <a:lnSpc>
                <a:spcPct val="100000"/>
              </a:lnSpc>
              <a:spcBef>
                <a:spcPts val="600"/>
              </a:spcBef>
              <a:defRPr sz="2000" b="0" i="0">
                <a:latin typeface="Segoe UI Light" charset="0"/>
                <a:ea typeface="Segoe UI Light" charset="0"/>
                <a:cs typeface="Segoe UI Light" charset="0"/>
              </a:defRPr>
            </a:lvl2pPr>
            <a:lvl3pPr>
              <a:lnSpc>
                <a:spcPct val="100000"/>
              </a:lnSpc>
              <a:spcBef>
                <a:spcPts val="600"/>
              </a:spcBef>
              <a:defRPr sz="2000" b="0" i="0">
                <a:latin typeface="Segoe UI Light" charset="0"/>
                <a:ea typeface="Segoe UI Light" charset="0"/>
                <a:cs typeface="Segoe UI Light" charset="0"/>
              </a:defRPr>
            </a:lvl3pPr>
            <a:lvl4pPr>
              <a:lnSpc>
                <a:spcPct val="100000"/>
              </a:lnSpc>
              <a:spcBef>
                <a:spcPts val="600"/>
              </a:spcBef>
              <a:defRPr sz="2000" b="0" i="0">
                <a:latin typeface="Segoe UI Light" charset="0"/>
                <a:ea typeface="Segoe UI Light" charset="0"/>
                <a:cs typeface="Segoe UI Light" charset="0"/>
              </a:defRPr>
            </a:lvl4pPr>
            <a:lvl5pPr>
              <a:lnSpc>
                <a:spcPct val="100000"/>
              </a:lnSpc>
              <a:spcBef>
                <a:spcPts val="600"/>
              </a:spcBef>
              <a:defRPr sz="2000" b="0" i="0">
                <a:latin typeface="Segoe UI Light" charset="0"/>
                <a:ea typeface="Segoe UI Light" charset="0"/>
                <a:cs typeface="Segoe UI Light" charset="0"/>
              </a:defRPr>
            </a:lvl5pPr>
          </a:lstStyle>
          <a:p>
            <a:pPr lvl="0"/>
            <a:r>
              <a:rPr lang="en-US"/>
              <a:t>Click to edit Master text styles</a:t>
            </a:r>
          </a:p>
        </p:txBody>
      </p:sp>
    </p:spTree>
    <p:extLst>
      <p:ext uri="{BB962C8B-B14F-4D97-AF65-F5344CB8AC3E}">
        <p14:creationId xmlns:p14="http://schemas.microsoft.com/office/powerpoint/2010/main" val="3645858152"/>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752">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2 Columns Text + Pictur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5"/>
          </p:nvPr>
        </p:nvSpPr>
        <p:spPr>
          <a:xfrm>
            <a:off x="6646813" y="2787650"/>
            <a:ext cx="5137200" cy="3665538"/>
          </a:xfrm>
        </p:spPr>
        <p:txBody>
          <a:bodyPr/>
          <a:lstStyle/>
          <a:p>
            <a:r>
              <a:rPr lang="en-US"/>
              <a:t>Drag picture to placeholder or click icon to add</a:t>
            </a:r>
          </a:p>
        </p:txBody>
      </p:sp>
      <p:sp>
        <p:nvSpPr>
          <p:cNvPr id="2" name="Title 1"/>
          <p:cNvSpPr>
            <a:spLocks noGrp="1"/>
          </p:cNvSpPr>
          <p:nvPr>
            <p:ph type="title"/>
          </p:nvPr>
        </p:nvSpPr>
        <p:spPr>
          <a:xfrm>
            <a:off x="304800" y="1397000"/>
            <a:ext cx="5400000" cy="992188"/>
          </a:xfrm>
        </p:spPr>
        <p:txBody>
          <a:bodyPr anchor="t"/>
          <a:lstStyle/>
          <a:p>
            <a:r>
              <a:rPr lang="en-US"/>
              <a:t>Click to edit Master title style</a:t>
            </a:r>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8254134"/>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755">
          <p15:clr>
            <a:srgbClr val="FBAE40"/>
          </p15:clr>
        </p15:guide>
        <p15:guide id="5" orient="horz" pos="4065">
          <p15:clr>
            <a:srgbClr val="FBAE40"/>
          </p15:clr>
        </p15:guide>
        <p15:guide id="6" pos="257">
          <p15:clr>
            <a:srgbClr val="FBAE40"/>
          </p15:clr>
        </p15:guide>
        <p15:guide id="7" pos="7423">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2 Cols Text + Half Bleed Pic Righ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5"/>
          </p:nvPr>
        </p:nvSpPr>
        <p:spPr>
          <a:xfrm>
            <a:off x="6640800" y="0"/>
            <a:ext cx="5551200" cy="6858000"/>
          </a:xfrm>
        </p:spPr>
        <p:txBody>
          <a:bodyPr/>
          <a:lstStyle/>
          <a:p>
            <a:r>
              <a:rPr lang="en-US"/>
              <a:t>Drag picture to placeholder or click icon to add</a:t>
            </a:r>
          </a:p>
        </p:txBody>
      </p:sp>
    </p:spTree>
    <p:extLst>
      <p:ext uri="{BB962C8B-B14F-4D97-AF65-F5344CB8AC3E}">
        <p14:creationId xmlns:p14="http://schemas.microsoft.com/office/powerpoint/2010/main" val="2242382480"/>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2 Cols Text + Half Bleed Pis Lef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71822" y="1397000"/>
            <a:ext cx="5400000" cy="992188"/>
          </a:xfrm>
        </p:spPr>
        <p:txBody>
          <a:bodyPr anchor="t"/>
          <a:lstStyle/>
          <a:p>
            <a:r>
              <a:rPr lang="en-US"/>
              <a:t>Click to edit Master title style</a:t>
            </a:r>
          </a:p>
        </p:txBody>
      </p:sp>
      <p:sp>
        <p:nvSpPr>
          <p:cNvPr id="8" name="Text Placeholder 6"/>
          <p:cNvSpPr>
            <a:spLocks noGrp="1"/>
          </p:cNvSpPr>
          <p:nvPr>
            <p:ph type="body" sz="quarter" idx="11"/>
          </p:nvPr>
        </p:nvSpPr>
        <p:spPr>
          <a:xfrm>
            <a:off x="8909755"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p:cNvSpPr>
            <a:spLocks noGrp="1"/>
          </p:cNvSpPr>
          <p:nvPr>
            <p:ph type="body" sz="quarter" idx="14"/>
          </p:nvPr>
        </p:nvSpPr>
        <p:spPr>
          <a:xfrm>
            <a:off x="5971822"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5"/>
          </p:nvPr>
        </p:nvSpPr>
        <p:spPr>
          <a:xfrm>
            <a:off x="0" y="0"/>
            <a:ext cx="5551200" cy="6858000"/>
          </a:xfrm>
        </p:spPr>
        <p:txBody>
          <a:bodyPr/>
          <a:lstStyle/>
          <a:p>
            <a:r>
              <a:rPr lang="en-US"/>
              <a:t>Drag picture to placeholder or click icon to add</a:t>
            </a:r>
          </a:p>
        </p:txBody>
      </p:sp>
    </p:spTree>
    <p:extLst>
      <p:ext uri="{BB962C8B-B14F-4D97-AF65-F5344CB8AC3E}">
        <p14:creationId xmlns:p14="http://schemas.microsoft.com/office/powerpoint/2010/main" val="433755037"/>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Laptop + Picture">
    <p:bg>
      <p:bgPr>
        <a:solidFill>
          <a:schemeClr val="bg1"/>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5"/>
          </p:nvPr>
        </p:nvSpPr>
        <p:spPr>
          <a:xfrm>
            <a:off x="5887749" y="1498600"/>
            <a:ext cx="6004214" cy="3848100"/>
          </a:xfrm>
          <a:custGeom>
            <a:avLst/>
            <a:gdLst>
              <a:gd name="connsiteX0" fmla="*/ 0 w 5535612"/>
              <a:gd name="connsiteY0" fmla="*/ 3848100 h 3848100"/>
              <a:gd name="connsiteX1" fmla="*/ 0 w 5535612"/>
              <a:gd name="connsiteY1" fmla="*/ 0 h 3848100"/>
              <a:gd name="connsiteX2" fmla="*/ 5535612 w 5535612"/>
              <a:gd name="connsiteY2" fmla="*/ 0 h 3848100"/>
              <a:gd name="connsiteX3" fmla="*/ 5535612 w 5535612"/>
              <a:gd name="connsiteY3" fmla="*/ 3848100 h 3848100"/>
              <a:gd name="connsiteX4" fmla="*/ 0 w 5535612"/>
              <a:gd name="connsiteY4" fmla="*/ 3848100 h 3848100"/>
              <a:gd name="connsiteX0" fmla="*/ 495300 w 6030912"/>
              <a:gd name="connsiteY0" fmla="*/ 3860800 h 3860800"/>
              <a:gd name="connsiteX1" fmla="*/ 0 w 6030912"/>
              <a:gd name="connsiteY1" fmla="*/ 0 h 3860800"/>
              <a:gd name="connsiteX2" fmla="*/ 6030912 w 6030912"/>
              <a:gd name="connsiteY2" fmla="*/ 12700 h 3860800"/>
              <a:gd name="connsiteX3" fmla="*/ 6030912 w 6030912"/>
              <a:gd name="connsiteY3" fmla="*/ 3860800 h 3860800"/>
              <a:gd name="connsiteX4" fmla="*/ 495300 w 6030912"/>
              <a:gd name="connsiteY4" fmla="*/ 3860800 h 3860800"/>
              <a:gd name="connsiteX0" fmla="*/ 548695 w 6084307"/>
              <a:gd name="connsiteY0" fmla="*/ 3854126 h 3854126"/>
              <a:gd name="connsiteX1" fmla="*/ 0 w 6084307"/>
              <a:gd name="connsiteY1" fmla="*/ 0 h 3854126"/>
              <a:gd name="connsiteX2" fmla="*/ 6084307 w 6084307"/>
              <a:gd name="connsiteY2" fmla="*/ 6026 h 3854126"/>
              <a:gd name="connsiteX3" fmla="*/ 6084307 w 6084307"/>
              <a:gd name="connsiteY3" fmla="*/ 3854126 h 3854126"/>
              <a:gd name="connsiteX4" fmla="*/ 548695 w 6084307"/>
              <a:gd name="connsiteY4" fmla="*/ 3854126 h 3854126"/>
              <a:gd name="connsiteX0" fmla="*/ 468602 w 6004214"/>
              <a:gd name="connsiteY0" fmla="*/ 3848100 h 3848100"/>
              <a:gd name="connsiteX1" fmla="*/ 0 w 6004214"/>
              <a:gd name="connsiteY1" fmla="*/ 648 h 3848100"/>
              <a:gd name="connsiteX2" fmla="*/ 6004214 w 6004214"/>
              <a:gd name="connsiteY2" fmla="*/ 0 h 3848100"/>
              <a:gd name="connsiteX3" fmla="*/ 6004214 w 6004214"/>
              <a:gd name="connsiteY3" fmla="*/ 3848100 h 3848100"/>
              <a:gd name="connsiteX4" fmla="*/ 468602 w 6004214"/>
              <a:gd name="connsiteY4" fmla="*/ 3848100 h 3848100"/>
              <a:gd name="connsiteX0" fmla="*/ 1156070 w 6004214"/>
              <a:gd name="connsiteY0" fmla="*/ 3848100 h 3848100"/>
              <a:gd name="connsiteX1" fmla="*/ 0 w 6004214"/>
              <a:gd name="connsiteY1" fmla="*/ 648 h 3848100"/>
              <a:gd name="connsiteX2" fmla="*/ 6004214 w 6004214"/>
              <a:gd name="connsiteY2" fmla="*/ 0 h 3848100"/>
              <a:gd name="connsiteX3" fmla="*/ 6004214 w 6004214"/>
              <a:gd name="connsiteY3" fmla="*/ 3848100 h 3848100"/>
              <a:gd name="connsiteX4" fmla="*/ 1156070 w 6004214"/>
              <a:gd name="connsiteY4" fmla="*/ 3848100 h 384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4214" h="3848100">
                <a:moveTo>
                  <a:pt x="1156070" y="3848100"/>
                </a:moveTo>
                <a:lnTo>
                  <a:pt x="0" y="648"/>
                </a:lnTo>
                <a:lnTo>
                  <a:pt x="6004214" y="0"/>
                </a:lnTo>
                <a:lnTo>
                  <a:pt x="6004214" y="3848100"/>
                </a:lnTo>
                <a:lnTo>
                  <a:pt x="1156070" y="3848100"/>
                </a:lnTo>
                <a:close/>
              </a:path>
            </a:pathLst>
          </a:custGeom>
        </p:spPr>
        <p:txBody>
          <a:bodyPr/>
          <a:lstStyle/>
          <a:p>
            <a:r>
              <a:rPr lang="en-US"/>
              <a:t>Drag picture to placeholder or click icon to add</a:t>
            </a:r>
          </a:p>
        </p:txBody>
      </p:sp>
      <p:pic>
        <p:nvPicPr>
          <p:cNvPr id="13" name="Picture 1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9821" y="158496"/>
            <a:ext cx="6918960" cy="6699504"/>
          </a:xfrm>
          <a:prstGeom prst="rect">
            <a:avLst/>
          </a:prstGeom>
        </p:spPr>
      </p:pic>
      <p:sp>
        <p:nvSpPr>
          <p:cNvPr id="2" name="Title 1"/>
          <p:cNvSpPr>
            <a:spLocks noGrp="1"/>
          </p:cNvSpPr>
          <p:nvPr>
            <p:ph type="title"/>
          </p:nvPr>
        </p:nvSpPr>
        <p:spPr>
          <a:xfrm>
            <a:off x="306000" y="1397000"/>
            <a:ext cx="4320000" cy="992188"/>
          </a:xfrm>
        </p:spPr>
        <p:txBody>
          <a:bodyPr anchor="t"/>
          <a:lstStyle/>
          <a:p>
            <a:r>
              <a:rPr lang="en-US"/>
              <a:t>Click to edit Master title style</a:t>
            </a:r>
          </a:p>
        </p:txBody>
      </p:sp>
      <p:sp>
        <p:nvSpPr>
          <p:cNvPr id="11" name="Text Placeholder 6"/>
          <p:cNvSpPr>
            <a:spLocks noGrp="1"/>
          </p:cNvSpPr>
          <p:nvPr>
            <p:ph type="body" sz="quarter" idx="14"/>
          </p:nvPr>
        </p:nvSpPr>
        <p:spPr>
          <a:xfrm>
            <a:off x="306000" y="2705100"/>
            <a:ext cx="4320000" cy="2641600"/>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8434775"/>
      </p:ext>
    </p:extLst>
  </p:cSld>
  <p:clrMapOvr>
    <a:masterClrMapping/>
  </p:clrMapOvr>
  <p:extLst mod="1">
    <p:ext uri="{DCECCB84-F9BA-43D5-87BE-67443E8EF086}">
      <p15:sldGuideLst xmlns:p15="http://schemas.microsoft.com/office/powerpoint/2012/main">
        <p15:guide id="1" orient="horz" pos="938">
          <p15:clr>
            <a:srgbClr val="FBAE40"/>
          </p15:clr>
        </p15:guide>
        <p15:guide id="2" pos="189">
          <p15:clr>
            <a:srgbClr val="FBAE40"/>
          </p15:clr>
        </p15:guide>
        <p15:guide id="3" pos="7491">
          <p15:clr>
            <a:srgbClr val="FBAE40"/>
          </p15:clr>
        </p15:guide>
        <p15:guide id="4" orient="horz" pos="3368">
          <p15:clr>
            <a:srgbClr val="FBAE40"/>
          </p15:clr>
        </p15:guide>
        <p15:guide id="5" pos="257">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Pen + Pictur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97700" y="1397000"/>
            <a:ext cx="4320000" cy="992188"/>
          </a:xfrm>
        </p:spPr>
        <p:txBody>
          <a:bodyPr anchor="t"/>
          <a:lstStyle/>
          <a:p>
            <a:r>
              <a:rPr lang="en-US"/>
              <a:t>Click to edit Master title style</a:t>
            </a:r>
          </a:p>
        </p:txBody>
      </p:sp>
      <p:sp>
        <p:nvSpPr>
          <p:cNvPr id="11" name="Text Placeholder 6"/>
          <p:cNvSpPr>
            <a:spLocks noGrp="1"/>
          </p:cNvSpPr>
          <p:nvPr>
            <p:ph type="body" sz="quarter" idx="14"/>
          </p:nvPr>
        </p:nvSpPr>
        <p:spPr>
          <a:xfrm>
            <a:off x="6997700" y="2705100"/>
            <a:ext cx="4320000" cy="2641600"/>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p:cNvSpPr>
            <a:spLocks noGrp="1"/>
          </p:cNvSpPr>
          <p:nvPr>
            <p:ph type="pic" sz="quarter" idx="15"/>
          </p:nvPr>
        </p:nvSpPr>
        <p:spPr>
          <a:xfrm>
            <a:off x="407988" y="1498600"/>
            <a:ext cx="5535612" cy="3848100"/>
          </a:xfrm>
        </p:spPr>
        <p:txBody>
          <a:bodyPr/>
          <a:lstStyle/>
          <a:p>
            <a:r>
              <a:rPr lang="en-US"/>
              <a:t>Drag picture to placeholder or click icon to add</a:t>
            </a:r>
          </a:p>
        </p:txBody>
      </p:sp>
      <p:pic>
        <p:nvPicPr>
          <p:cNvPr id="12" name="Picture 1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62600" y="241300"/>
            <a:ext cx="1057275" cy="6362700"/>
          </a:xfrm>
          <a:prstGeom prst="rect">
            <a:avLst/>
          </a:prstGeom>
        </p:spPr>
      </p:pic>
    </p:spTree>
    <p:extLst>
      <p:ext uri="{BB962C8B-B14F-4D97-AF65-F5344CB8AC3E}">
        <p14:creationId xmlns:p14="http://schemas.microsoft.com/office/powerpoint/2010/main" val="3461609808"/>
      </p:ext>
    </p:extLst>
  </p:cSld>
  <p:clrMapOvr>
    <a:masterClrMapping/>
  </p:clrMapOvr>
  <p:extLst>
    <p:ext uri="{DCECCB84-F9BA-43D5-87BE-67443E8EF086}">
      <p15:sldGuideLst xmlns:p15="http://schemas.microsoft.com/office/powerpoint/2012/main">
        <p15:guide id="1" orient="horz" pos="944">
          <p15:clr>
            <a:srgbClr val="FBAE40"/>
          </p15:clr>
        </p15:guide>
        <p15:guide id="2" pos="189">
          <p15:clr>
            <a:srgbClr val="FBAE40"/>
          </p15:clr>
        </p15:guide>
        <p15:guide id="3" pos="7491">
          <p15:clr>
            <a:srgbClr val="FBAE40"/>
          </p15:clr>
        </p15:guide>
        <p15:guide id="4" orient="horz" pos="3368">
          <p15:clr>
            <a:srgbClr val="FBAE40"/>
          </p15:clr>
        </p15:guide>
        <p15:guide id="5" pos="25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Rectangle 7"/>
          <p:cNvSpPr/>
          <p:nvPr userDrawn="1"/>
        </p:nvSpPr>
        <p:spPr>
          <a:xfrm rot="10800000" flipV="1">
            <a:off x="1" y="-1"/>
            <a:ext cx="20855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sz="1800">
              <a:solidFill>
                <a:srgbClr val="FFFFFF"/>
              </a:solidFill>
              <a:latin typeface="Segoe UI"/>
            </a:endParaRPr>
          </a:p>
        </p:txBody>
      </p:sp>
      <p:sp>
        <p:nvSpPr>
          <p:cNvPr id="6" name="Title 1"/>
          <p:cNvSpPr>
            <a:spLocks noGrp="1"/>
          </p:cNvSpPr>
          <p:nvPr>
            <p:ph type="title" hasCustomPrompt="1"/>
          </p:nvPr>
        </p:nvSpPr>
        <p:spPr>
          <a:xfrm>
            <a:off x="469651" y="393192"/>
            <a:ext cx="11149439" cy="557784"/>
          </a:xfrm>
        </p:spPr>
        <p:txBody>
          <a:bodyPr/>
          <a:lstStyle>
            <a:lvl1pPr>
              <a:defRPr>
                <a:solidFill>
                  <a:schemeClr val="accent1">
                    <a:alpha val="99000"/>
                  </a:schemeClr>
                </a:solidFill>
              </a:defRPr>
            </a:lvl1pPr>
          </a:lstStyle>
          <a:p>
            <a:r>
              <a:rPr lang="en-US"/>
              <a:t>Click to add title</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10879" y="6106107"/>
            <a:ext cx="2098154" cy="654063"/>
          </a:xfrm>
          <a:prstGeom prst="rect">
            <a:avLst/>
          </a:prstGeom>
        </p:spPr>
      </p:pic>
    </p:spTree>
    <p:extLst>
      <p:ext uri="{BB962C8B-B14F-4D97-AF65-F5344CB8AC3E}">
        <p14:creationId xmlns:p14="http://schemas.microsoft.com/office/powerpoint/2010/main" val="1503263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1 Column Text + Picture Spac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p>
        </p:txBody>
      </p:sp>
      <p:sp>
        <p:nvSpPr>
          <p:cNvPr id="11" name="Text Placeholder 6"/>
          <p:cNvSpPr>
            <a:spLocks noGrp="1"/>
          </p:cNvSpPr>
          <p:nvPr>
            <p:ph type="body" sz="quarter" idx="14"/>
          </p:nvPr>
        </p:nvSpPr>
        <p:spPr>
          <a:xfrm>
            <a:off x="304800" y="2678400"/>
            <a:ext cx="5400000" cy="2730500"/>
          </a:xfrm>
        </p:spPr>
        <p:txBody>
          <a:bodyPr>
            <a:normAutofit/>
          </a:bodyPr>
          <a:lstStyle>
            <a:lvl1pPr>
              <a:lnSpc>
                <a:spcPct val="100000"/>
              </a:lnSpc>
              <a:spcBef>
                <a:spcPts val="600"/>
              </a:spcBef>
              <a:defRPr sz="2000" b="0" i="0">
                <a:latin typeface="Segoe UI Light" charset="0"/>
                <a:ea typeface="Segoe UI Light" charset="0"/>
                <a:cs typeface="Segoe UI Light" charset="0"/>
              </a:defRPr>
            </a:lvl1pPr>
            <a:lvl2pPr>
              <a:lnSpc>
                <a:spcPct val="100000"/>
              </a:lnSpc>
              <a:spcBef>
                <a:spcPts val="600"/>
              </a:spcBef>
              <a:defRPr sz="2000" b="0" i="0">
                <a:latin typeface="Segoe UI Light" charset="0"/>
                <a:ea typeface="Segoe UI Light" charset="0"/>
                <a:cs typeface="Segoe UI Light" charset="0"/>
              </a:defRPr>
            </a:lvl2pPr>
            <a:lvl3pPr>
              <a:lnSpc>
                <a:spcPct val="100000"/>
              </a:lnSpc>
              <a:spcBef>
                <a:spcPts val="600"/>
              </a:spcBef>
              <a:defRPr sz="2000" b="0" i="0">
                <a:latin typeface="Segoe UI Light" charset="0"/>
                <a:ea typeface="Segoe UI Light" charset="0"/>
                <a:cs typeface="Segoe UI Light" charset="0"/>
              </a:defRPr>
            </a:lvl3pPr>
            <a:lvl4pPr>
              <a:lnSpc>
                <a:spcPct val="100000"/>
              </a:lnSpc>
              <a:spcBef>
                <a:spcPts val="600"/>
              </a:spcBef>
              <a:defRPr sz="2000" b="0" i="0">
                <a:latin typeface="Segoe UI Light" charset="0"/>
                <a:ea typeface="Segoe UI Light" charset="0"/>
                <a:cs typeface="Segoe UI Light" charset="0"/>
              </a:defRPr>
            </a:lvl4pPr>
            <a:lvl5pPr>
              <a:lnSpc>
                <a:spcPct val="100000"/>
              </a:lnSpc>
              <a:spcBef>
                <a:spcPts val="600"/>
              </a:spcBef>
              <a:defRPr sz="2000" b="0" i="0">
                <a:latin typeface="Segoe UI Light" charset="0"/>
                <a:ea typeface="Segoe UI Light" charset="0"/>
                <a:cs typeface="Segoe UI Light" charset="0"/>
              </a:defRPr>
            </a:lvl5pPr>
          </a:lstStyle>
          <a:p>
            <a:pPr lvl="0"/>
            <a:r>
              <a:rPr lang="en-US"/>
              <a:t>Click to edit Master text styles</a:t>
            </a:r>
          </a:p>
        </p:txBody>
      </p:sp>
    </p:spTree>
    <p:extLst>
      <p:ext uri="{BB962C8B-B14F-4D97-AF65-F5344CB8AC3E}">
        <p14:creationId xmlns:p14="http://schemas.microsoft.com/office/powerpoint/2010/main" val="3562725455"/>
      </p:ext>
    </p:extLst>
  </p:cSld>
  <p:clrMapOvr>
    <a:masterClrMapping/>
  </p:clrMapOvr>
  <p:extLst mod="1">
    <p:ext uri="{DCECCB84-F9BA-43D5-87BE-67443E8EF086}">
      <p15:sldGuideLst xmlns:p15="http://schemas.microsoft.com/office/powerpoint/2012/main">
        <p15:guide id="1" orient="horz" pos="922">
          <p15:clr>
            <a:srgbClr val="FBAE40"/>
          </p15:clr>
        </p15:guide>
        <p15:guide id="2" pos="189">
          <p15:clr>
            <a:srgbClr val="FBAE40"/>
          </p15:clr>
        </p15:guide>
        <p15:guide id="3" pos="7491">
          <p15:clr>
            <a:srgbClr val="FBAE40"/>
          </p15:clr>
        </p15:guide>
        <p15:guide id="4" orient="horz" pos="3398">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2_1 Column Text + Picture Spac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799" y="1397000"/>
            <a:ext cx="11713029" cy="687294"/>
          </a:xfrm>
        </p:spPr>
        <p:txBody>
          <a:bodyPr anchor="t"/>
          <a:lstStyle/>
          <a:p>
            <a:r>
              <a:rPr lang="en-US"/>
              <a:t>Click to edit Master title style</a:t>
            </a:r>
          </a:p>
        </p:txBody>
      </p:sp>
      <p:sp>
        <p:nvSpPr>
          <p:cNvPr id="4" name="Table Placeholder 3"/>
          <p:cNvSpPr>
            <a:spLocks noGrp="1"/>
          </p:cNvSpPr>
          <p:nvPr>
            <p:ph type="tbl" sz="quarter" idx="10"/>
          </p:nvPr>
        </p:nvSpPr>
        <p:spPr>
          <a:xfrm>
            <a:off x="416860" y="2191871"/>
            <a:ext cx="11358282" cy="4222377"/>
          </a:xfrm>
        </p:spPr>
        <p:txBody>
          <a:bodyPr/>
          <a:lstStyle>
            <a:lvl1pPr>
              <a:defRPr b="1" i="0">
                <a:latin typeface="Segoe UI Semibold" charset="0"/>
                <a:ea typeface="Segoe UI Semibold" charset="0"/>
                <a:cs typeface="Segoe UI Semibold" charset="0"/>
              </a:defRPr>
            </a:lvl1pPr>
          </a:lstStyle>
          <a:p>
            <a:r>
              <a:rPr lang="en-US"/>
              <a:t>Click icon to add table</a:t>
            </a:r>
          </a:p>
        </p:txBody>
      </p:sp>
    </p:spTree>
    <p:extLst>
      <p:ext uri="{BB962C8B-B14F-4D97-AF65-F5344CB8AC3E}">
        <p14:creationId xmlns:p14="http://schemas.microsoft.com/office/powerpoint/2010/main" val="376070870"/>
      </p:ext>
    </p:extLst>
  </p:cSld>
  <p:clrMapOvr>
    <a:masterClrMapping/>
  </p:clrMapOvr>
  <p:extLst mod="1">
    <p:ext uri="{DCECCB84-F9BA-43D5-87BE-67443E8EF086}">
      <p15:sldGuideLst xmlns:p15="http://schemas.microsoft.com/office/powerpoint/2012/main">
        <p15:guide id="1" orient="horz" pos="922">
          <p15:clr>
            <a:srgbClr val="FBAE40"/>
          </p15:clr>
        </p15:guide>
        <p15:guide id="2" pos="189">
          <p15:clr>
            <a:srgbClr val="FBAE40"/>
          </p15:clr>
        </p15:guide>
        <p15:guide id="3" pos="7491">
          <p15:clr>
            <a:srgbClr val="FBAE40"/>
          </p15:clr>
        </p15:guide>
        <p15:guide id="4" orient="horz" pos="3398">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13D269-8B25-2E4F-886D-97191F4F2A90}" type="datetimeFigureOut">
              <a:rPr lang="en-US" smtClean="0">
                <a:solidFill>
                  <a:srgbClr val="505050">
                    <a:tint val="75000"/>
                  </a:srgbClr>
                </a:solidFill>
              </a:rPr>
              <a:pPr/>
              <a:t>3/10/2017</a:t>
            </a:fld>
            <a:endParaRPr lang="en-US">
              <a:solidFill>
                <a:srgbClr val="505050">
                  <a:tint val="75000"/>
                </a:srgbClr>
              </a:solidFill>
            </a:endParaRPr>
          </a:p>
        </p:txBody>
      </p:sp>
      <p:sp>
        <p:nvSpPr>
          <p:cNvPr id="4" name="Footer Placeholder 3"/>
          <p:cNvSpPr>
            <a:spLocks noGrp="1"/>
          </p:cNvSpPr>
          <p:nvPr>
            <p:ph type="ftr" sz="quarter" idx="11"/>
          </p:nvPr>
        </p:nvSpPr>
        <p:spPr/>
        <p:txBody>
          <a:bodyPr/>
          <a:lstStyle/>
          <a:p>
            <a:endParaRPr lang="en-US">
              <a:solidFill>
                <a:srgbClr val="505050">
                  <a:tint val="75000"/>
                </a:srgbClr>
              </a:solidFill>
            </a:endParaRPr>
          </a:p>
        </p:txBody>
      </p:sp>
      <p:sp>
        <p:nvSpPr>
          <p:cNvPr id="5" name="Slide Number Placeholder 4"/>
          <p:cNvSpPr>
            <a:spLocks noGrp="1"/>
          </p:cNvSpPr>
          <p:nvPr>
            <p:ph type="sldNum" sz="quarter" idx="12"/>
          </p:nvPr>
        </p:nvSpPr>
        <p:spPr/>
        <p:txBody>
          <a:bodyPr/>
          <a:lstStyle/>
          <a:p>
            <a:fld id="{0AA28628-A188-CB4C-A015-680422023823}" type="slidenum">
              <a:rPr lang="en-US" smtClean="0">
                <a:solidFill>
                  <a:srgbClr val="505050">
                    <a:tint val="75000"/>
                  </a:srgbClr>
                </a:solidFill>
              </a:rPr>
              <a:pPr/>
              <a:t>‹#›</a:t>
            </a:fld>
            <a:endParaRPr lang="en-US">
              <a:solidFill>
                <a:srgbClr val="505050">
                  <a:tint val="75000"/>
                </a:srgbClr>
              </a:solidFill>
            </a:endParaRPr>
          </a:p>
        </p:txBody>
      </p:sp>
    </p:spTree>
    <p:extLst>
      <p:ext uri="{BB962C8B-B14F-4D97-AF65-F5344CB8AC3E}">
        <p14:creationId xmlns:p14="http://schemas.microsoft.com/office/powerpoint/2010/main" val="39229667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Full Bleed Image + White Caption">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p:spPr>
        <p:txBody>
          <a:bodyPr/>
          <a:lstStyle/>
          <a:p>
            <a:r>
              <a:rPr lang="en-US"/>
              <a:t>Drag picture to placeholder or click icon to add</a:t>
            </a:r>
          </a:p>
        </p:txBody>
      </p:sp>
      <p:sp>
        <p:nvSpPr>
          <p:cNvPr id="7" name="Text Placeholder 6"/>
          <p:cNvSpPr>
            <a:spLocks noGrp="1"/>
          </p:cNvSpPr>
          <p:nvPr>
            <p:ph type="body" sz="quarter" idx="11"/>
          </p:nvPr>
        </p:nvSpPr>
        <p:spPr>
          <a:xfrm>
            <a:off x="308799" y="1390755"/>
            <a:ext cx="3880800" cy="1565999"/>
          </a:xfrm>
        </p:spPr>
        <p:txBody>
          <a:bodyPr>
            <a:normAutofit/>
          </a:bodyPr>
          <a:lstStyle>
            <a:lvl1pPr>
              <a:defRPr sz="3200" b="0" i="0">
                <a:solidFill>
                  <a:schemeClr val="bg1"/>
                </a:solidFill>
                <a:latin typeface="Segoe UI Light" charset="0"/>
                <a:ea typeface="Segoe UI Light" charset="0"/>
                <a:cs typeface="Segoe UI Light" charset="0"/>
              </a:defRPr>
            </a:lvl1pPr>
            <a:lvl2pPr>
              <a:defRPr sz="2000" b="0" i="0">
                <a:solidFill>
                  <a:schemeClr val="bg1"/>
                </a:solidFill>
                <a:latin typeface="Segoe UI Light" charset="0"/>
                <a:ea typeface="Segoe UI Light" charset="0"/>
                <a:cs typeface="Segoe UI Light" charset="0"/>
              </a:defRPr>
            </a:lvl2pPr>
            <a:lvl3pPr>
              <a:defRPr sz="2000" b="0" i="0">
                <a:solidFill>
                  <a:schemeClr val="bg1"/>
                </a:solidFill>
                <a:latin typeface="Segoe UI Light" charset="0"/>
                <a:ea typeface="Segoe UI Light" charset="0"/>
                <a:cs typeface="Segoe UI Light" charset="0"/>
              </a:defRPr>
            </a:lvl3pPr>
            <a:lvl4pPr>
              <a:defRPr sz="2000" b="0" i="0">
                <a:solidFill>
                  <a:schemeClr val="bg1"/>
                </a:solidFill>
                <a:latin typeface="Segoe UI Light" charset="0"/>
                <a:ea typeface="Segoe UI Light" charset="0"/>
                <a:cs typeface="Segoe UI Light" charset="0"/>
              </a:defRPr>
            </a:lvl4pPr>
            <a:lvl5pPr>
              <a:defRPr sz="2000" b="0" i="0">
                <a:solidFill>
                  <a:schemeClr val="bg1"/>
                </a:solidFill>
                <a:latin typeface="Segoe UI Light" charset="0"/>
                <a:ea typeface="Segoe UI Light" charset="0"/>
                <a:cs typeface="Segoe UI Light" charset="0"/>
              </a:defRPr>
            </a:lvl5pPr>
          </a:lstStyle>
          <a:p>
            <a:pPr lvl="0"/>
            <a:r>
              <a:rPr lang="en-US"/>
              <a:t>Click to edit Master text styles</a:t>
            </a:r>
          </a:p>
        </p:txBody>
      </p:sp>
    </p:spTree>
    <p:extLst>
      <p:ext uri="{BB962C8B-B14F-4D97-AF65-F5344CB8AC3E}">
        <p14:creationId xmlns:p14="http://schemas.microsoft.com/office/powerpoint/2010/main" val="162023413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Gradient Background + Grey Caption">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308799" y="1390755"/>
            <a:ext cx="3880800" cy="1565999"/>
          </a:xfrm>
        </p:spPr>
        <p:txBody>
          <a:bodyPr>
            <a:normAutofit/>
          </a:bodyPr>
          <a:lstStyle>
            <a:lvl1pPr>
              <a:defRPr sz="3200" b="0" i="0">
                <a:solidFill>
                  <a:schemeClr val="tx1"/>
                </a:solidFill>
                <a:latin typeface="Segoe UI Light" charset="0"/>
                <a:ea typeface="Segoe UI Light" charset="0"/>
                <a:cs typeface="Segoe UI Light" charset="0"/>
              </a:defRPr>
            </a:lvl1pPr>
            <a:lvl2pPr>
              <a:defRPr sz="2000" b="0" i="0">
                <a:solidFill>
                  <a:schemeClr val="bg1"/>
                </a:solidFill>
                <a:latin typeface="Segoe UI Light" charset="0"/>
                <a:ea typeface="Segoe UI Light" charset="0"/>
                <a:cs typeface="Segoe UI Light" charset="0"/>
              </a:defRPr>
            </a:lvl2pPr>
            <a:lvl3pPr>
              <a:defRPr sz="2000" b="0" i="0">
                <a:solidFill>
                  <a:schemeClr val="bg1"/>
                </a:solidFill>
                <a:latin typeface="Segoe UI Light" charset="0"/>
                <a:ea typeface="Segoe UI Light" charset="0"/>
                <a:cs typeface="Segoe UI Light" charset="0"/>
              </a:defRPr>
            </a:lvl3pPr>
            <a:lvl4pPr>
              <a:defRPr sz="2000" b="0" i="0">
                <a:solidFill>
                  <a:schemeClr val="bg1"/>
                </a:solidFill>
                <a:latin typeface="Segoe UI Light" charset="0"/>
                <a:ea typeface="Segoe UI Light" charset="0"/>
                <a:cs typeface="Segoe UI Light" charset="0"/>
              </a:defRPr>
            </a:lvl4pPr>
            <a:lvl5pPr>
              <a:defRPr sz="2000" b="0" i="0">
                <a:solidFill>
                  <a:schemeClr val="bg1"/>
                </a:solidFill>
                <a:latin typeface="Segoe UI Light" charset="0"/>
                <a:ea typeface="Segoe UI Light" charset="0"/>
                <a:cs typeface="Segoe UI Light" charset="0"/>
              </a:defRPr>
            </a:lvl5pPr>
          </a:lstStyle>
          <a:p>
            <a:pPr lvl="0"/>
            <a:r>
              <a:rPr lang="en-US"/>
              <a:t>Click to edit Master text styles</a:t>
            </a:r>
          </a:p>
        </p:txBody>
      </p:sp>
    </p:spTree>
    <p:extLst>
      <p:ext uri="{BB962C8B-B14F-4D97-AF65-F5344CB8AC3E}">
        <p14:creationId xmlns:p14="http://schemas.microsoft.com/office/powerpoint/2010/main" val="285069462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Blank Gradient">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67080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8180581"/>
      </p:ext>
    </p:extLst>
  </p:cSld>
  <p:clrMapOvr>
    <a:masterClrMapping/>
  </p:clrMapOvr>
  <p:transition spd="slow">
    <p:push dir="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End Slide">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5" name="Text Box 3"/>
          <p:cNvSpPr txBox="1">
            <a:spLocks noChangeArrowheads="1"/>
          </p:cNvSpPr>
          <p:nvPr/>
        </p:nvSpPr>
        <p:spPr bwMode="blackWhite">
          <a:xfrm>
            <a:off x="3167641" y="5503985"/>
            <a:ext cx="5856718" cy="78713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3924" eaLnBrk="0" hangingPunct="0">
              <a:spcAft>
                <a:spcPts val="600"/>
              </a:spcAft>
            </a:pPr>
            <a:r>
              <a:rPr lang="en-US" sz="686">
                <a:solidFill>
                  <a:srgbClr val="737373"/>
                </a:solidFill>
                <a:cs typeface="Segoe UI" pitchFamily="34" charset="0"/>
              </a:rPr>
              <a:t>© 2016 Microsoft Corporation. All rights reserved. </a:t>
            </a:r>
          </a:p>
          <a:p>
            <a:pPr algn="ctr" defTabSz="913924" eaLnBrk="0" hangingPunct="0">
              <a:spcAft>
                <a:spcPts val="600"/>
              </a:spcAft>
            </a:pPr>
            <a:r>
              <a:rPr lang="en-US" sz="686">
                <a:solidFill>
                  <a:srgbClr val="737373"/>
                </a:solidFill>
                <a:cs typeface="Segoe UI" pitchFamily="34" charset="0"/>
              </a:rPr>
              <a:t>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p>
          <a:p>
            <a:pPr algn="ctr" defTabSz="913924" eaLnBrk="0" hangingPunct="0"/>
            <a:r>
              <a:rPr lang="en-US" sz="686">
                <a:solidFill>
                  <a:srgbClr val="737373"/>
                </a:solidFill>
                <a:cs typeface="Segoe UI" pitchFamily="34" charset="0"/>
              </a:rPr>
              <a:t>MICROSOFT MAKES NO WARRANTIES, EXPRESS, IMPLIED OR STATUTORY, AS TO THE INFORMATION IN THIS PRESENTATION.</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52696" y="3291849"/>
            <a:ext cx="1286608" cy="274302"/>
          </a:xfrm>
          <a:prstGeom prst="rect">
            <a:avLst/>
          </a:prstGeom>
        </p:spPr>
      </p:pic>
    </p:spTree>
    <p:extLst>
      <p:ext uri="{BB962C8B-B14F-4D97-AF65-F5344CB8AC3E}">
        <p14:creationId xmlns:p14="http://schemas.microsoft.com/office/powerpoint/2010/main" val="133498312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cSld name="5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06566" y="3733502"/>
            <a:ext cx="4306529" cy="474453"/>
          </a:xfrm>
          <a:prstGeom prst="rect">
            <a:avLst/>
          </a:prstGeom>
          <a:noFill/>
        </p:spPr>
        <p:txBody>
          <a:bodyPr lIns="0" tIns="0" rIns="0" bIns="0">
            <a:noAutofit/>
          </a:bodyPr>
          <a:lstStyle>
            <a:lvl1pPr marL="0" indent="0">
              <a:spcBef>
                <a:spcPts val="0"/>
              </a:spcBef>
              <a:buNone/>
              <a:defRPr sz="1600" spc="0" baseline="0">
                <a:solidFill>
                  <a:schemeClr val="tx1"/>
                </a:solidFill>
                <a:latin typeface="+mj-lt"/>
              </a:defRPr>
            </a:lvl1pPr>
          </a:lstStyle>
          <a:p>
            <a:pPr lvl="0"/>
            <a:r>
              <a:rPr lang="en-US"/>
              <a:t>Subtitle goes here.</a:t>
            </a:r>
          </a:p>
        </p:txBody>
      </p:sp>
      <p:sp>
        <p:nvSpPr>
          <p:cNvPr id="9" name="Title 1"/>
          <p:cNvSpPr>
            <a:spLocks noGrp="1"/>
          </p:cNvSpPr>
          <p:nvPr>
            <p:ph type="title" hasCustomPrompt="1"/>
          </p:nvPr>
        </p:nvSpPr>
        <p:spPr>
          <a:xfrm>
            <a:off x="377092" y="3014042"/>
            <a:ext cx="4306529" cy="602611"/>
          </a:xfrm>
          <a:prstGeom prst="rect">
            <a:avLst/>
          </a:prstGeom>
          <a:noFill/>
        </p:spPr>
        <p:txBody>
          <a:bodyPr lIns="0" tIns="0" rIns="0" bIns="0" anchor="t" anchorCtr="0"/>
          <a:lstStyle>
            <a:lvl1pPr>
              <a:defRPr sz="4000" b="0" i="0" spc="0" baseline="0">
                <a:solidFill>
                  <a:schemeClr val="tx1"/>
                </a:solidFill>
                <a:latin typeface="Segoe UI Light" charset="0"/>
                <a:ea typeface="Segoe UI Light" charset="0"/>
                <a:cs typeface="Segoe UI Light" charset="0"/>
              </a:defRPr>
            </a:lvl1pPr>
          </a:lstStyle>
          <a:p>
            <a:r>
              <a:rPr lang="en-US"/>
              <a:t>Presentation title.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5193" y="419991"/>
            <a:ext cx="1286608" cy="274302"/>
          </a:xfrm>
          <a:prstGeom prst="rect">
            <a:avLst/>
          </a:prstGeom>
        </p:spPr>
      </p:pic>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33600" y="-1928158"/>
            <a:ext cx="10774680" cy="10774680"/>
          </a:xfrm>
          <a:prstGeom prst="rect">
            <a:avLst/>
          </a:prstGeom>
        </p:spPr>
      </p:pic>
    </p:spTree>
    <p:extLst>
      <p:ext uri="{BB962C8B-B14F-4D97-AF65-F5344CB8AC3E}">
        <p14:creationId xmlns:p14="http://schemas.microsoft.com/office/powerpoint/2010/main" val="1587454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cSld name="13_Two Column 2-color Non-bulleted">
    <p:spTree>
      <p:nvGrpSpPr>
        <p:cNvPr id="1" name=""/>
        <p:cNvGrpSpPr/>
        <p:nvPr/>
      </p:nvGrpSpPr>
      <p:grpSpPr>
        <a:xfrm>
          <a:off x="0" y="0"/>
          <a:ext cx="0" cy="0"/>
          <a:chOff x="0" y="0"/>
          <a:chExt cx="0" cy="0"/>
        </a:xfrm>
      </p:grpSpPr>
      <p:sp>
        <p:nvSpPr>
          <p:cNvPr id="6" name="Title 1"/>
          <p:cNvSpPr>
            <a:spLocks noGrp="1"/>
          </p:cNvSpPr>
          <p:nvPr>
            <p:ph type="title"/>
          </p:nvPr>
        </p:nvSpPr>
        <p:spPr>
          <a:xfrm>
            <a:off x="409714" y="1446469"/>
            <a:ext cx="5506212" cy="443198"/>
          </a:xfrm>
          <a:prstGeom prst="rect">
            <a:avLst/>
          </a:prstGeom>
        </p:spPr>
        <p:txBody>
          <a:bodyPr lIns="0" tIns="0" rIns="0" bIns="0">
            <a:spAutoFit/>
          </a:bodyPr>
          <a:lstStyle>
            <a:lvl1pPr>
              <a:defRPr sz="3200" b="0" i="0" spc="0">
                <a:solidFill>
                  <a:schemeClr val="tx1"/>
                </a:solidFill>
                <a:latin typeface="Segoe UI Light" charset="0"/>
                <a:ea typeface="Segoe UI Light" charset="0"/>
                <a:cs typeface="Segoe UI Light" charset="0"/>
              </a:defRPr>
            </a:lvl1pPr>
          </a:lstStyle>
          <a:p>
            <a:r>
              <a:rPr lang="en-US"/>
              <a:t>Click to edit Master title style</a:t>
            </a:r>
          </a:p>
        </p:txBody>
      </p:sp>
      <p:sp>
        <p:nvSpPr>
          <p:cNvPr id="9" name="Text Placeholder 5"/>
          <p:cNvSpPr>
            <a:spLocks noGrp="1"/>
          </p:cNvSpPr>
          <p:nvPr>
            <p:ph type="body" sz="quarter" idx="10"/>
          </p:nvPr>
        </p:nvSpPr>
        <p:spPr>
          <a:xfrm>
            <a:off x="409712" y="2236406"/>
            <a:ext cx="5837084" cy="1384995"/>
          </a:xfrm>
          <a:prstGeom prst="rect">
            <a:avLst/>
          </a:prstGeom>
        </p:spPr>
        <p:txBody>
          <a:bodyPr lIns="0" tIns="0" rIns="0" bIns="0" numCol="1" spcCol="360000">
            <a:spAutoFit/>
          </a:bodyPr>
          <a:lstStyle>
            <a:lvl1pPr marL="0" indent="0">
              <a:lnSpc>
                <a:spcPct val="100000"/>
              </a:lnSpc>
              <a:spcBef>
                <a:spcPts val="0"/>
              </a:spcBef>
              <a:spcAft>
                <a:spcPts val="588"/>
              </a:spcAft>
              <a:buNone/>
              <a:defRPr sz="1400">
                <a:solidFill>
                  <a:schemeClr val="tx1"/>
                </a:solidFill>
                <a:latin typeface="+mn-lt"/>
              </a:defRPr>
            </a:lvl1pPr>
            <a:lvl2pPr marL="0" indent="0">
              <a:lnSpc>
                <a:spcPct val="100000"/>
              </a:lnSpc>
              <a:spcBef>
                <a:spcPts val="0"/>
              </a:spcBef>
              <a:spcAft>
                <a:spcPts val="588"/>
              </a:spcAft>
              <a:buFontTx/>
              <a:buNone/>
              <a:defRPr sz="1400">
                <a:solidFill>
                  <a:schemeClr val="tx1"/>
                </a:solidFill>
                <a:latin typeface="+mn-lt"/>
              </a:defRPr>
            </a:lvl2pPr>
            <a:lvl3pPr marL="224097" indent="0">
              <a:lnSpc>
                <a:spcPct val="100000"/>
              </a:lnSpc>
              <a:spcBef>
                <a:spcPts val="0"/>
              </a:spcBef>
              <a:spcAft>
                <a:spcPts val="588"/>
              </a:spcAft>
              <a:buNone/>
              <a:defRPr sz="1400">
                <a:solidFill>
                  <a:schemeClr val="tx1"/>
                </a:solidFill>
                <a:latin typeface="+mn-lt"/>
              </a:defRPr>
            </a:lvl3pPr>
            <a:lvl4pPr marL="448193" indent="0">
              <a:lnSpc>
                <a:spcPct val="100000"/>
              </a:lnSpc>
              <a:spcBef>
                <a:spcPts val="0"/>
              </a:spcBef>
              <a:spcAft>
                <a:spcPts val="588"/>
              </a:spcAft>
              <a:buNone/>
              <a:defRPr sz="1400">
                <a:solidFill>
                  <a:schemeClr val="tx1"/>
                </a:solidFill>
                <a:latin typeface="+mn-lt"/>
              </a:defRPr>
            </a:lvl4pPr>
            <a:lvl5pPr marL="672290" indent="0">
              <a:lnSpc>
                <a:spcPct val="100000"/>
              </a:lnSpc>
              <a:spcBef>
                <a:spcPts val="0"/>
              </a:spcBef>
              <a:spcAft>
                <a:spcPts val="588"/>
              </a:spcAft>
              <a:buNone/>
              <a:defRPr sz="14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388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68406" y="1581666"/>
            <a:ext cx="11149439" cy="2379449"/>
          </a:xfrm>
        </p:spPr>
        <p:txBody>
          <a:bodyPr lIns="0"/>
          <a:lstStyle>
            <a:lvl1pPr>
              <a:defRPr>
                <a:latin typeface="+mj-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468406" y="972624"/>
            <a:ext cx="11183674" cy="377825"/>
          </a:xfrm>
        </p:spPr>
        <p:txBody>
          <a:bodyPr lIns="0">
            <a:noAutofit/>
          </a:bodyPr>
          <a:lstStyle>
            <a:lvl1pPr marL="0" indent="0">
              <a:buNone/>
              <a:defRPr sz="1800">
                <a:solidFill>
                  <a:schemeClr val="tx2">
                    <a:alpha val="99000"/>
                  </a:schemeClr>
                </a:solidFill>
              </a:defRPr>
            </a:lvl1pPr>
            <a:lvl2pPr marL="230143" indent="0">
              <a:buNone/>
              <a:defRPr/>
            </a:lvl2pPr>
            <a:lvl3pPr marL="403147" indent="0">
              <a:buNone/>
              <a:defRPr/>
            </a:lvl3pPr>
            <a:lvl4pPr marL="568216" indent="0">
              <a:buNone/>
              <a:defRPr/>
            </a:lvl4pPr>
            <a:lvl5pPr marL="741220" indent="0">
              <a:buNone/>
              <a:defRPr/>
            </a:lvl5pPr>
          </a:lstStyle>
          <a:p>
            <a:pPr lvl="0"/>
            <a:r>
              <a:rPr lang="en-US"/>
              <a:t>Click to add Subtitle</a:t>
            </a:r>
          </a:p>
        </p:txBody>
      </p:sp>
      <p:sp>
        <p:nvSpPr>
          <p:cNvPr id="10" name="TextBox 9"/>
          <p:cNvSpPr txBox="1"/>
          <p:nvPr userDrawn="1"/>
        </p:nvSpPr>
        <p:spPr>
          <a:xfrm>
            <a:off x="11008321" y="6719502"/>
            <a:ext cx="1021758" cy="138499"/>
          </a:xfrm>
          <a:prstGeom prst="rect">
            <a:avLst/>
          </a:prstGeom>
          <a:noFill/>
        </p:spPr>
        <p:txBody>
          <a:bodyPr wrap="square" lIns="0" tIns="0" rIns="0" bIns="0" rtlCol="0">
            <a:spAutoFit/>
          </a:bodyPr>
          <a:lstStyle/>
          <a:p>
            <a:pPr marL="0" marR="0" lvl="0" indent="0" algn="r" defTabSz="914225" rtl="0" eaLnBrk="1" fontAlgn="auto" latinLnBrk="0" hangingPunct="1">
              <a:lnSpc>
                <a:spcPct val="100000"/>
              </a:lnSpc>
              <a:spcBef>
                <a:spcPts val="0"/>
              </a:spcBef>
              <a:spcAft>
                <a:spcPts val="0"/>
              </a:spcAft>
              <a:buClrTx/>
              <a:buSzTx/>
              <a:buFontTx/>
              <a:buNone/>
              <a:tabLst/>
              <a:defRPr/>
            </a:pPr>
            <a:fld id="{D1FDF147-A34E-4605-92D6-A58348E56B3A}" type="slidenum">
              <a:rPr kumimoji="0" lang="en-US" sz="900" b="0" i="0" u="none" strike="noStrike" kern="1200" cap="none" spc="0" normalizeH="0" baseline="0" noProof="0" smtClean="0">
                <a:ln>
                  <a:noFill/>
                </a:ln>
                <a:solidFill>
                  <a:srgbClr val="FFFFFF">
                    <a:alpha val="99000"/>
                  </a:srgbClr>
                </a:solidFill>
                <a:effectLst/>
                <a:uLnTx/>
                <a:uFillTx/>
                <a:latin typeface="Segoe UI"/>
                <a:ea typeface="+mn-ea"/>
                <a:cs typeface="+mn-cs"/>
              </a:rPr>
              <a:pPr marL="0" marR="0" lvl="0" indent="0" algn="r" defTabSz="914225"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err="1">
              <a:ln>
                <a:noFill/>
              </a:ln>
              <a:solidFill>
                <a:srgbClr val="FFFFFF">
                  <a:alpha val="99000"/>
                </a:srgbClr>
              </a:solidFill>
              <a:effectLst/>
              <a:uLnTx/>
              <a:uFillTx/>
              <a:latin typeface="Segoe UI"/>
              <a:ea typeface="+mn-ea"/>
              <a:cs typeface="+mn-cs"/>
            </a:endParaRPr>
          </a:p>
        </p:txBody>
      </p:sp>
      <p:sp>
        <p:nvSpPr>
          <p:cNvPr id="9" name="Rectangle 8"/>
          <p:cNvSpPr/>
          <p:nvPr userDrawn="1"/>
        </p:nvSpPr>
        <p:spPr>
          <a:xfrm rot="10800000" flipV="1">
            <a:off x="1" y="-1"/>
            <a:ext cx="20855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7" name="Title 1"/>
          <p:cNvSpPr>
            <a:spLocks noGrp="1"/>
          </p:cNvSpPr>
          <p:nvPr>
            <p:ph type="title" hasCustomPrompt="1"/>
          </p:nvPr>
        </p:nvSpPr>
        <p:spPr>
          <a:xfrm>
            <a:off x="469651" y="393192"/>
            <a:ext cx="11149439" cy="557784"/>
          </a:xfrm>
        </p:spPr>
        <p:txBody>
          <a:bodyPr/>
          <a:lstStyle>
            <a:lvl1pPr>
              <a:defRPr>
                <a:solidFill>
                  <a:schemeClr val="accent1">
                    <a:alpha val="99000"/>
                  </a:schemeClr>
                </a:solidFill>
              </a:defRPr>
            </a:lvl1pPr>
          </a:lstStyle>
          <a:p>
            <a:r>
              <a:rPr lang="en-US"/>
              <a:t>Click to add title</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10879" y="6106107"/>
            <a:ext cx="2098154" cy="654063"/>
          </a:xfrm>
          <a:prstGeom prst="rect">
            <a:avLst/>
          </a:prstGeom>
        </p:spPr>
      </p:pic>
    </p:spTree>
    <p:extLst>
      <p:ext uri="{BB962C8B-B14F-4D97-AF65-F5344CB8AC3E}">
        <p14:creationId xmlns:p14="http://schemas.microsoft.com/office/powerpoint/2010/main" val="2263065779"/>
      </p:ext>
    </p:extLst>
  </p:cSld>
  <p:clrMapOvr>
    <a:masterClrMapping/>
  </p:clrMapOvr>
  <p:transition spd="slow">
    <p:push dir="r"/>
  </p:transition>
  <p:extLst>
    <p:ext uri="{DCECCB84-F9BA-43D5-87BE-67443E8EF086}">
      <p15:sldGuideLst xmlns:p15="http://schemas.microsoft.com/office/powerpoint/2012/main">
        <p15:guide id="1" orient="horz" pos="2203">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cSld name="6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409714" y="1446469"/>
            <a:ext cx="5506212" cy="510347"/>
          </a:xfrm>
          <a:prstGeom prst="rect">
            <a:avLst/>
          </a:prstGeom>
        </p:spPr>
        <p:txBody>
          <a:bodyPr lIns="0" tIns="0" rIns="0" bIns="0"/>
          <a:lstStyle>
            <a:lvl1pPr>
              <a:defRPr sz="3200" b="0" i="0" spc="0">
                <a:solidFill>
                  <a:schemeClr val="tx1"/>
                </a:solidFill>
                <a:latin typeface="Segoe UI Light" charset="0"/>
                <a:ea typeface="Segoe UI Light" charset="0"/>
                <a:cs typeface="Segoe UI Light" charset="0"/>
              </a:defRPr>
            </a:lvl1pPr>
          </a:lstStyle>
          <a:p>
            <a:r>
              <a:rPr lang="en-US"/>
              <a:t>Click to edit Master title style</a:t>
            </a:r>
          </a:p>
        </p:txBody>
      </p:sp>
      <p:sp>
        <p:nvSpPr>
          <p:cNvPr id="10" name="Text Placeholder 5"/>
          <p:cNvSpPr>
            <a:spLocks noGrp="1"/>
          </p:cNvSpPr>
          <p:nvPr>
            <p:ph type="body" sz="quarter" idx="10"/>
          </p:nvPr>
        </p:nvSpPr>
        <p:spPr>
          <a:xfrm>
            <a:off x="409712" y="2236406"/>
            <a:ext cx="5837084" cy="1538883"/>
          </a:xfrm>
          <a:prstGeom prst="rect">
            <a:avLst/>
          </a:prstGeom>
        </p:spPr>
        <p:txBody>
          <a:bodyPr lIns="0" tIns="0" rIns="0" bIns="0" numCol="1" spcCol="360000"/>
          <a:lstStyle>
            <a:lvl1pPr marL="0" indent="0">
              <a:lnSpc>
                <a:spcPct val="100000"/>
              </a:lnSpc>
              <a:spcBef>
                <a:spcPts val="0"/>
              </a:spcBef>
              <a:spcAft>
                <a:spcPts val="588"/>
              </a:spcAft>
              <a:buNone/>
              <a:defRPr sz="1400">
                <a:solidFill>
                  <a:schemeClr val="tx1"/>
                </a:solidFill>
                <a:latin typeface="+mn-lt"/>
              </a:defRPr>
            </a:lvl1pPr>
            <a:lvl2pPr marL="0" indent="0">
              <a:lnSpc>
                <a:spcPct val="100000"/>
              </a:lnSpc>
              <a:spcBef>
                <a:spcPts val="0"/>
              </a:spcBef>
              <a:spcAft>
                <a:spcPts val="588"/>
              </a:spcAft>
              <a:buFontTx/>
              <a:buNone/>
              <a:defRPr sz="1400">
                <a:solidFill>
                  <a:schemeClr val="tx1"/>
                </a:solidFill>
                <a:latin typeface="+mn-lt"/>
              </a:defRPr>
            </a:lvl2pPr>
            <a:lvl3pPr marL="224097" indent="0">
              <a:lnSpc>
                <a:spcPct val="100000"/>
              </a:lnSpc>
              <a:spcBef>
                <a:spcPts val="0"/>
              </a:spcBef>
              <a:spcAft>
                <a:spcPts val="588"/>
              </a:spcAft>
              <a:buNone/>
              <a:defRPr sz="1400">
                <a:solidFill>
                  <a:schemeClr val="tx1"/>
                </a:solidFill>
                <a:latin typeface="+mn-lt"/>
              </a:defRPr>
            </a:lvl3pPr>
            <a:lvl4pPr marL="448193" indent="0">
              <a:lnSpc>
                <a:spcPct val="100000"/>
              </a:lnSpc>
              <a:spcBef>
                <a:spcPts val="0"/>
              </a:spcBef>
              <a:spcAft>
                <a:spcPts val="588"/>
              </a:spcAft>
              <a:buNone/>
              <a:defRPr sz="1400">
                <a:solidFill>
                  <a:schemeClr val="tx1"/>
                </a:solidFill>
                <a:latin typeface="+mn-lt"/>
              </a:defRPr>
            </a:lvl4pPr>
            <a:lvl5pPr marL="672290" indent="0">
              <a:lnSpc>
                <a:spcPct val="100000"/>
              </a:lnSpc>
              <a:spcBef>
                <a:spcPts val="0"/>
              </a:spcBef>
              <a:spcAft>
                <a:spcPts val="588"/>
              </a:spcAft>
              <a:buNone/>
              <a:defRPr sz="14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13299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3958" y="401172"/>
            <a:ext cx="10972801" cy="795138"/>
          </a:xfrm>
        </p:spPr>
        <p:txBody>
          <a:bodyPr/>
          <a:lstStyle/>
          <a:p>
            <a:r>
              <a:rPr lang="en-US"/>
              <a:t>Click to edit Master title style</a:t>
            </a:r>
          </a:p>
        </p:txBody>
      </p:sp>
    </p:spTree>
    <p:extLst>
      <p:ext uri="{BB962C8B-B14F-4D97-AF65-F5344CB8AC3E}">
        <p14:creationId xmlns:p14="http://schemas.microsoft.com/office/powerpoint/2010/main" val="2694740014"/>
      </p:ext>
    </p:extLst>
  </p:cSld>
  <p:clrMapOvr>
    <a:masterClrMapping/>
  </p:clrMapOvr>
  <p:transition spd="slow">
    <p:push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lue fill">
    <p:spTree>
      <p:nvGrpSpPr>
        <p:cNvPr id="1" name=""/>
        <p:cNvGrpSpPr/>
        <p:nvPr/>
      </p:nvGrpSpPr>
      <p:grpSpPr>
        <a:xfrm>
          <a:off x="0" y="0"/>
          <a:ext cx="0" cy="0"/>
          <a:chOff x="0" y="0"/>
          <a:chExt cx="0" cy="0"/>
        </a:xfrm>
      </p:grpSpPr>
      <p:sp>
        <p:nvSpPr>
          <p:cNvPr id="7" name="Rectangle 6"/>
          <p:cNvSpPr/>
          <p:nvPr userDrawn="1"/>
        </p:nvSpPr>
        <p:spPr>
          <a:xfrm rot="10800000" flipV="1">
            <a:off x="0" y="1"/>
            <a:ext cx="12192000" cy="6857999"/>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35317" y="6328998"/>
            <a:ext cx="1643494" cy="215541"/>
          </a:xfrm>
          <a:prstGeom prst="rect">
            <a:avLst/>
          </a:prstGeom>
        </p:spPr>
      </p:pic>
    </p:spTree>
    <p:extLst>
      <p:ext uri="{BB962C8B-B14F-4D97-AF65-F5344CB8AC3E}">
        <p14:creationId xmlns:p14="http://schemas.microsoft.com/office/powerpoint/2010/main" val="1415948017"/>
      </p:ext>
    </p:extLst>
  </p:cSld>
  <p:clrMapOvr>
    <a:masterClrMapping/>
  </p:clrMapOvr>
  <p:transition spd="slow">
    <p:push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146498"/>
      </p:ext>
    </p:extLst>
  </p:cSld>
  <p:clrMapOvr>
    <a:masterClrMapping/>
  </p:clrMapOvr>
  <p:transition spd="slow">
    <p:push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949234" y="6444343"/>
            <a:ext cx="10084526" cy="312073"/>
          </a:xfrm>
          <a:prstGeom prst="rect">
            <a:avLst/>
          </a:prstGeom>
          <a:noFill/>
        </p:spPr>
        <p:txBody>
          <a:bodyPr wrap="square"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alpha val="99000"/>
                  </a:srgbClr>
                </a:solidFill>
                <a:effectLst/>
                <a:uLnTx/>
                <a:uFillTx/>
                <a:latin typeface="Segoe UI"/>
                <a:ea typeface="+mn-ea"/>
                <a:cs typeface="+mn-cs"/>
              </a:rPr>
              <a:t>Microsoft Confidential  2015</a:t>
            </a:r>
          </a:p>
        </p:txBody>
      </p:sp>
    </p:spTree>
    <p:extLst>
      <p:ext uri="{BB962C8B-B14F-4D97-AF65-F5344CB8AC3E}">
        <p14:creationId xmlns:p14="http://schemas.microsoft.com/office/powerpoint/2010/main" val="2904375479"/>
      </p:ext>
    </p:extLst>
  </p:cSld>
  <p:clrMapOvr>
    <a:masterClrMapping/>
  </p:clrMapOvr>
  <p:transition spd="slow">
    <p:push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Microsof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619835" y="3113532"/>
            <a:ext cx="2952332" cy="630936"/>
          </a:xfrm>
          <a:prstGeom prst="rect">
            <a:avLst/>
          </a:prstGeom>
        </p:spPr>
      </p:pic>
      <p:sp>
        <p:nvSpPr>
          <p:cNvPr id="5" name="Text Box 3"/>
          <p:cNvSpPr txBox="1">
            <a:spLocks noChangeArrowheads="1"/>
          </p:cNvSpPr>
          <p:nvPr userDrawn="1"/>
        </p:nvSpPr>
        <p:spPr bwMode="blackWhite">
          <a:xfrm>
            <a:off x="562121" y="5340318"/>
            <a:ext cx="11067756" cy="862497"/>
          </a:xfrm>
          <a:prstGeom prst="rect">
            <a:avLst/>
          </a:prstGeom>
          <a:noFill/>
          <a:ln w="12700">
            <a:noFill/>
            <a:miter lim="800000"/>
            <a:headEnd type="none" w="sm" len="sm"/>
            <a:tailEnd type="none" w="sm" len="sm"/>
          </a:ln>
          <a:effectLst/>
        </p:spPr>
        <p:txBody>
          <a:bodyPr vert="horz" wrap="square" lIns="91380" tIns="45691" rIns="91380" bIns="45691" numCol="1" anchor="t" anchorCtr="0" compatLnSpc="1">
            <a:prstTxWarp prst="textNoShape">
              <a:avLst/>
            </a:prstTxWarp>
            <a:spAutoFit/>
          </a:bodyPr>
          <a:lstStyle/>
          <a:p>
            <a:pPr algn="ctr" defTabSz="913620" eaLnBrk="0" hangingPunct="0">
              <a:spcAft>
                <a:spcPts val="800"/>
              </a:spcAft>
            </a:pPr>
            <a:r>
              <a:rPr lang="en-US" sz="900">
                <a:solidFill>
                  <a:srgbClr val="737373">
                    <a:alpha val="99000"/>
                  </a:srgbClr>
                </a:solidFill>
                <a:cs typeface="Arial" charset="0"/>
              </a:rPr>
              <a:t>© 2016 Microsoft </a:t>
            </a:r>
          </a:p>
          <a:p>
            <a:pPr algn="ctr" defTabSz="913620" eaLnBrk="0" hangingPunct="0">
              <a:spcAft>
                <a:spcPts val="800"/>
              </a:spcAft>
            </a:pPr>
            <a:r>
              <a:rPr lang="en-US" sz="900">
                <a:solidFill>
                  <a:srgbClr val="737373">
                    <a:alpha val="99000"/>
                  </a:srgbClr>
                </a:solidFill>
                <a:cs typeface="Arial" charset="0"/>
              </a:rPr>
              <a:t>The information herein is for informational purposes only and represents the current view of Microsoft Corporation as of the date of this presentation. Because Microsoft must respond to changing </a:t>
            </a:r>
            <a:br>
              <a:rPr lang="en-US" sz="900">
                <a:solidFill>
                  <a:srgbClr val="737373">
                    <a:alpha val="99000"/>
                  </a:srgbClr>
                </a:solidFill>
                <a:cs typeface="Arial" charset="0"/>
              </a:rPr>
            </a:br>
            <a:r>
              <a:rPr lang="en-US" sz="900">
                <a:solidFill>
                  <a:srgbClr val="737373">
                    <a:alpha val="99000"/>
                  </a:srgbClr>
                </a:solidFill>
                <a:cs typeface="Arial" charset="0"/>
              </a:rPr>
              <a:t>market conditions, it should not be interpreted to be a commitment on the part of Microsoft, and Microsoft cannot guarantee the accuracy of any information provided after the date of this presentation.  </a:t>
            </a:r>
          </a:p>
          <a:p>
            <a:pPr algn="ctr" defTabSz="913620" eaLnBrk="0" hangingPunct="0">
              <a:spcAft>
                <a:spcPts val="800"/>
              </a:spcAft>
            </a:pPr>
            <a:r>
              <a:rPr lang="en-US" sz="900">
                <a:solidFill>
                  <a:srgbClr val="737373">
                    <a:alpha val="99000"/>
                  </a:srgbClr>
                </a:solidFill>
                <a:cs typeface="Arial" charset="0"/>
              </a:rPr>
              <a:t>Microsoft makes no warranties, express, implied or statutory, as to the information in this presentation.</a:t>
            </a:r>
          </a:p>
        </p:txBody>
      </p:sp>
      <p:sp>
        <p:nvSpPr>
          <p:cNvPr id="9" name="Rectangle 8"/>
          <p:cNvSpPr/>
          <p:nvPr userDrawn="1"/>
        </p:nvSpPr>
        <p:spPr>
          <a:xfrm rot="10800000" flipV="1">
            <a:off x="1" y="-1"/>
            <a:ext cx="20855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Tree>
    <p:extLst>
      <p:ext uri="{BB962C8B-B14F-4D97-AF65-F5344CB8AC3E}">
        <p14:creationId xmlns:p14="http://schemas.microsoft.com/office/powerpoint/2010/main" val="2218801730"/>
      </p:ext>
    </p:extLst>
  </p:cSld>
  <p:clrMapOvr>
    <a:masterClrMapping/>
  </p:clrMapOvr>
  <p:transition spd="slow">
    <p:push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3_Two Column 2-color Non-bulleted">
    <p:spTree>
      <p:nvGrpSpPr>
        <p:cNvPr id="1" name=""/>
        <p:cNvGrpSpPr/>
        <p:nvPr/>
      </p:nvGrpSpPr>
      <p:grpSpPr>
        <a:xfrm>
          <a:off x="0" y="0"/>
          <a:ext cx="0" cy="0"/>
          <a:chOff x="0" y="0"/>
          <a:chExt cx="0" cy="0"/>
        </a:xfrm>
      </p:grpSpPr>
      <p:sp>
        <p:nvSpPr>
          <p:cNvPr id="6" name="Title 1"/>
          <p:cNvSpPr>
            <a:spLocks noGrp="1"/>
          </p:cNvSpPr>
          <p:nvPr>
            <p:ph type="title"/>
          </p:nvPr>
        </p:nvSpPr>
        <p:spPr>
          <a:xfrm>
            <a:off x="409714" y="1446469"/>
            <a:ext cx="5506212" cy="443198"/>
          </a:xfrm>
          <a:prstGeom prst="rect">
            <a:avLst/>
          </a:prstGeom>
        </p:spPr>
        <p:txBody>
          <a:bodyPr lIns="0" tIns="0" rIns="0" bIns="0">
            <a:spAutoFit/>
          </a:bodyPr>
          <a:lstStyle>
            <a:lvl1pPr>
              <a:defRPr sz="3200" b="0" i="0" spc="0">
                <a:solidFill>
                  <a:schemeClr val="tx1"/>
                </a:solidFill>
                <a:latin typeface="Segoe UI Light" charset="0"/>
                <a:ea typeface="Segoe UI Light" charset="0"/>
                <a:cs typeface="Segoe UI Light" charset="0"/>
              </a:defRPr>
            </a:lvl1pPr>
          </a:lstStyle>
          <a:p>
            <a:r>
              <a:rPr lang="en-GB"/>
              <a:t>Click to edit Master title style</a:t>
            </a:r>
            <a:endParaRPr lang="en-US"/>
          </a:p>
        </p:txBody>
      </p:sp>
      <p:sp>
        <p:nvSpPr>
          <p:cNvPr id="9" name="Text Placeholder 5"/>
          <p:cNvSpPr>
            <a:spLocks noGrp="1"/>
          </p:cNvSpPr>
          <p:nvPr>
            <p:ph type="body" sz="quarter" idx="10"/>
          </p:nvPr>
        </p:nvSpPr>
        <p:spPr>
          <a:xfrm>
            <a:off x="409712" y="2236406"/>
            <a:ext cx="5837084" cy="1384995"/>
          </a:xfrm>
          <a:prstGeom prst="rect">
            <a:avLst/>
          </a:prstGeom>
        </p:spPr>
        <p:txBody>
          <a:bodyPr lIns="0" tIns="0" rIns="0" bIns="0" numCol="1" spcCol="360000">
            <a:spAutoFit/>
          </a:bodyPr>
          <a:lstStyle>
            <a:lvl1pPr marL="0" indent="0">
              <a:lnSpc>
                <a:spcPct val="100000"/>
              </a:lnSpc>
              <a:spcBef>
                <a:spcPts val="0"/>
              </a:spcBef>
              <a:spcAft>
                <a:spcPts val="588"/>
              </a:spcAft>
              <a:buNone/>
              <a:defRPr sz="1400">
                <a:solidFill>
                  <a:schemeClr val="tx1"/>
                </a:solidFill>
                <a:latin typeface="+mn-lt"/>
              </a:defRPr>
            </a:lvl1pPr>
            <a:lvl2pPr marL="0" indent="0">
              <a:lnSpc>
                <a:spcPct val="100000"/>
              </a:lnSpc>
              <a:spcBef>
                <a:spcPts val="0"/>
              </a:spcBef>
              <a:spcAft>
                <a:spcPts val="588"/>
              </a:spcAft>
              <a:buFontTx/>
              <a:buNone/>
              <a:defRPr sz="1400">
                <a:solidFill>
                  <a:schemeClr val="tx1"/>
                </a:solidFill>
                <a:latin typeface="+mn-lt"/>
              </a:defRPr>
            </a:lvl2pPr>
            <a:lvl3pPr marL="224097" indent="0">
              <a:lnSpc>
                <a:spcPct val="100000"/>
              </a:lnSpc>
              <a:spcBef>
                <a:spcPts val="0"/>
              </a:spcBef>
              <a:spcAft>
                <a:spcPts val="588"/>
              </a:spcAft>
              <a:buNone/>
              <a:defRPr sz="1400">
                <a:solidFill>
                  <a:schemeClr val="tx1"/>
                </a:solidFill>
                <a:latin typeface="+mn-lt"/>
              </a:defRPr>
            </a:lvl3pPr>
            <a:lvl4pPr marL="448193" indent="0">
              <a:lnSpc>
                <a:spcPct val="100000"/>
              </a:lnSpc>
              <a:spcBef>
                <a:spcPts val="0"/>
              </a:spcBef>
              <a:spcAft>
                <a:spcPts val="588"/>
              </a:spcAft>
              <a:buNone/>
              <a:defRPr sz="1400">
                <a:solidFill>
                  <a:schemeClr val="tx1"/>
                </a:solidFill>
                <a:latin typeface="+mn-lt"/>
              </a:defRPr>
            </a:lvl4pPr>
            <a:lvl5pPr marL="672290" indent="0">
              <a:lnSpc>
                <a:spcPct val="100000"/>
              </a:lnSpc>
              <a:spcBef>
                <a:spcPts val="0"/>
              </a:spcBef>
              <a:spcAft>
                <a:spcPts val="588"/>
              </a:spcAft>
              <a:buNone/>
              <a:defRPr sz="1400">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312658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96492"/>
            <a:ext cx="6276531" cy="1793104"/>
          </a:xfrm>
          <a:noFill/>
        </p:spPr>
        <p:txBody>
          <a:bodyPr lIns="146304" tIns="91440" rIns="146304" bIns="91440" anchor="t" anchorCtr="0"/>
          <a:lstStyle>
            <a:lvl1pPr>
              <a:defRPr sz="5293" spc="-98" baseline="0">
                <a:gradFill>
                  <a:gsLst>
                    <a:gs pos="57576">
                      <a:srgbClr val="FFFFFF"/>
                    </a:gs>
                    <a:gs pos="35000">
                      <a:srgbClr val="FFFFFF"/>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6"/>
            <a:ext cx="6276531" cy="1793104"/>
          </a:xfrm>
        </p:spPr>
        <p:txBody>
          <a:bodyPr tIns="109728" bIns="109728">
            <a:noAutofit/>
          </a:bodyPr>
          <a:lstStyle>
            <a:lvl1pPr marL="0" indent="0">
              <a:spcBef>
                <a:spcPts val="0"/>
              </a:spcBef>
              <a:buNone/>
              <a:defRPr sz="3136">
                <a:gradFill>
                  <a:gsLst>
                    <a:gs pos="57576">
                      <a:srgbClr val="FFFFFF"/>
                    </a:gs>
                    <a:gs pos="35000">
                      <a:srgbClr val="FFFFFF"/>
                    </a:gs>
                  </a:gsLst>
                  <a:lin ang="5400000" scaled="0"/>
                </a:gradFill>
              </a:defRPr>
            </a:lvl1pPr>
          </a:lstStyle>
          <a:p>
            <a:pPr lvl="0"/>
            <a:r>
              <a:rPr lang="en-US"/>
              <a:t>Speaker Name</a:t>
            </a:r>
          </a:p>
        </p:txBody>
      </p:sp>
      <p:pic>
        <p:nvPicPr>
          <p:cNvPr id="7" name="Picture 6" hidden="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black">
          <a:xfrm>
            <a:off x="448585" y="6122090"/>
            <a:ext cx="1254995" cy="267709"/>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black">
          <a:xfrm>
            <a:off x="448586" y="6073351"/>
            <a:ext cx="1434642" cy="314582"/>
          </a:xfrm>
          <a:prstGeom prst="rect">
            <a:avLst/>
          </a:prstGeom>
        </p:spPr>
      </p:pic>
    </p:spTree>
    <p:extLst>
      <p:ext uri="{BB962C8B-B14F-4D97-AF65-F5344CB8AC3E}">
        <p14:creationId xmlns:p14="http://schemas.microsoft.com/office/powerpoint/2010/main" val="301276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6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409714" y="1446469"/>
            <a:ext cx="5506212" cy="510347"/>
          </a:xfrm>
          <a:prstGeom prst="rect">
            <a:avLst/>
          </a:prstGeom>
        </p:spPr>
        <p:txBody>
          <a:bodyPr lIns="0" tIns="0" rIns="0" bIns="0"/>
          <a:lstStyle>
            <a:lvl1pPr>
              <a:defRPr sz="3200" b="0" i="0" spc="0">
                <a:solidFill>
                  <a:schemeClr val="tx1"/>
                </a:solidFill>
                <a:latin typeface="Segoe UI Light" charset="0"/>
                <a:ea typeface="Segoe UI Light" charset="0"/>
                <a:cs typeface="Segoe UI Light" charset="0"/>
              </a:defRPr>
            </a:lvl1pPr>
          </a:lstStyle>
          <a:p>
            <a:r>
              <a:rPr lang="en-GB"/>
              <a:t>Click to edit Master title style</a:t>
            </a:r>
            <a:endParaRPr lang="en-US"/>
          </a:p>
        </p:txBody>
      </p:sp>
      <p:sp>
        <p:nvSpPr>
          <p:cNvPr id="10" name="Text Placeholder 5"/>
          <p:cNvSpPr>
            <a:spLocks noGrp="1"/>
          </p:cNvSpPr>
          <p:nvPr>
            <p:ph type="body" sz="quarter" idx="10"/>
          </p:nvPr>
        </p:nvSpPr>
        <p:spPr>
          <a:xfrm>
            <a:off x="409712" y="2236406"/>
            <a:ext cx="5837084" cy="1538883"/>
          </a:xfrm>
          <a:prstGeom prst="rect">
            <a:avLst/>
          </a:prstGeom>
        </p:spPr>
        <p:txBody>
          <a:bodyPr lIns="0" tIns="0" rIns="0" bIns="0" numCol="1" spcCol="360000"/>
          <a:lstStyle>
            <a:lvl1pPr marL="0" indent="0">
              <a:lnSpc>
                <a:spcPct val="100000"/>
              </a:lnSpc>
              <a:spcBef>
                <a:spcPts val="0"/>
              </a:spcBef>
              <a:spcAft>
                <a:spcPts val="588"/>
              </a:spcAft>
              <a:buNone/>
              <a:defRPr sz="1400">
                <a:solidFill>
                  <a:schemeClr val="tx1"/>
                </a:solidFill>
                <a:latin typeface="+mn-lt"/>
              </a:defRPr>
            </a:lvl1pPr>
            <a:lvl2pPr marL="0" indent="0">
              <a:lnSpc>
                <a:spcPct val="100000"/>
              </a:lnSpc>
              <a:spcBef>
                <a:spcPts val="0"/>
              </a:spcBef>
              <a:spcAft>
                <a:spcPts val="588"/>
              </a:spcAft>
              <a:buFontTx/>
              <a:buNone/>
              <a:defRPr sz="1400">
                <a:solidFill>
                  <a:schemeClr val="tx1"/>
                </a:solidFill>
                <a:latin typeface="+mn-lt"/>
              </a:defRPr>
            </a:lvl2pPr>
            <a:lvl3pPr marL="224097" indent="0">
              <a:lnSpc>
                <a:spcPct val="100000"/>
              </a:lnSpc>
              <a:spcBef>
                <a:spcPts val="0"/>
              </a:spcBef>
              <a:spcAft>
                <a:spcPts val="588"/>
              </a:spcAft>
              <a:buNone/>
              <a:defRPr sz="1400">
                <a:solidFill>
                  <a:schemeClr val="tx1"/>
                </a:solidFill>
                <a:latin typeface="+mn-lt"/>
              </a:defRPr>
            </a:lvl3pPr>
            <a:lvl4pPr marL="448193" indent="0">
              <a:lnSpc>
                <a:spcPct val="100000"/>
              </a:lnSpc>
              <a:spcBef>
                <a:spcPts val="0"/>
              </a:spcBef>
              <a:spcAft>
                <a:spcPts val="588"/>
              </a:spcAft>
              <a:buNone/>
              <a:defRPr sz="1400">
                <a:solidFill>
                  <a:schemeClr val="tx1"/>
                </a:solidFill>
                <a:latin typeface="+mn-lt"/>
              </a:defRPr>
            </a:lvl4pPr>
            <a:lvl5pPr marL="672290" indent="0">
              <a:lnSpc>
                <a:spcPct val="100000"/>
              </a:lnSpc>
              <a:spcBef>
                <a:spcPts val="0"/>
              </a:spcBef>
              <a:spcAft>
                <a:spcPts val="588"/>
              </a:spcAft>
              <a:buNone/>
              <a:defRPr sz="1400">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61568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74710" y="289511"/>
            <a:ext cx="11650371" cy="683264"/>
          </a:xfrm>
        </p:spPr>
        <p:txBody>
          <a:bodyPr wrap="square">
            <a:spAutoFit/>
          </a:bodyPr>
          <a:lstStyle>
            <a:lvl1pPr>
              <a:defRPr sz="3600" spc="0">
                <a:gradFill>
                  <a:gsLst>
                    <a:gs pos="1250">
                      <a:srgbClr val="0078D7"/>
                    </a:gs>
                    <a:gs pos="100000">
                      <a:srgbClr val="0078D7">
                        <a:alpha val="99000"/>
                      </a:srgbClr>
                    </a:gs>
                  </a:gsLst>
                  <a:lin ang="5400000" scaled="0"/>
                </a:gradFill>
              </a:defRPr>
            </a:lvl1pPr>
          </a:lstStyle>
          <a:p>
            <a:r>
              <a:rPr lang="en-US"/>
              <a:t>Click to edit Master title style</a:t>
            </a:r>
          </a:p>
        </p:txBody>
      </p:sp>
    </p:spTree>
    <p:extLst>
      <p:ext uri="{BB962C8B-B14F-4D97-AF65-F5344CB8AC3E}">
        <p14:creationId xmlns:p14="http://schemas.microsoft.com/office/powerpoint/2010/main" val="197831861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op 10 Features Title with Icon">
    <p:spTree>
      <p:nvGrpSpPr>
        <p:cNvPr id="1" name=""/>
        <p:cNvGrpSpPr/>
        <p:nvPr/>
      </p:nvGrpSpPr>
      <p:grpSpPr>
        <a:xfrm>
          <a:off x="0" y="0"/>
          <a:ext cx="0" cy="0"/>
          <a:chOff x="0" y="0"/>
          <a:chExt cx="0" cy="0"/>
        </a:xfrm>
      </p:grpSpPr>
      <p:sp>
        <p:nvSpPr>
          <p:cNvPr id="2" name="Title 1"/>
          <p:cNvSpPr>
            <a:spLocks noGrp="1"/>
          </p:cNvSpPr>
          <p:nvPr>
            <p:ph type="title"/>
          </p:nvPr>
        </p:nvSpPr>
        <p:spPr>
          <a:xfrm>
            <a:off x="1750598" y="289511"/>
            <a:ext cx="10174483" cy="683264"/>
          </a:xfrm>
        </p:spPr>
        <p:txBody>
          <a:bodyPr wrap="square">
            <a:spAutoFit/>
          </a:bodyPr>
          <a:lstStyle>
            <a:lvl1pPr>
              <a:defRPr sz="3600" spc="0">
                <a:gradFill>
                  <a:gsLst>
                    <a:gs pos="1250">
                      <a:srgbClr val="0078D7"/>
                    </a:gs>
                    <a:gs pos="100000">
                      <a:srgbClr val="0078D7">
                        <a:alpha val="99000"/>
                      </a:srgbClr>
                    </a:gs>
                  </a:gsLst>
                  <a:lin ang="5400000" scaled="0"/>
                </a:gradFill>
              </a:defRPr>
            </a:lvl1pPr>
          </a:lstStyle>
          <a:p>
            <a:r>
              <a:rPr lang="en-US"/>
              <a:t>Click to edit Master title style</a:t>
            </a:r>
          </a:p>
        </p:txBody>
      </p:sp>
    </p:spTree>
    <p:extLst>
      <p:ext uri="{BB962C8B-B14F-4D97-AF65-F5344CB8AC3E}">
        <p14:creationId xmlns:p14="http://schemas.microsoft.com/office/powerpoint/2010/main" val="256993974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171617"/>
            <a:ext cx="11653522" cy="395317"/>
          </a:xfrm>
          <a:prstGeom prst="rect">
            <a:avLst/>
          </a:prstGeom>
          <a:noFill/>
          <a:ln w="12700">
            <a:noFill/>
            <a:miter lim="800000"/>
            <a:headEnd type="none" w="sm" len="sm"/>
            <a:tailEnd type="none" w="sm" len="sm"/>
          </a:ln>
          <a:effectLst/>
        </p:spPr>
        <p:txBody>
          <a:bodyPr vert="horz" wrap="square" lIns="179238" tIns="143391" rIns="179238" bIns="143391" numCol="1" anchor="t" anchorCtr="0" compatLnSpc="1">
            <a:prstTxWarp prst="textNoShape">
              <a:avLst/>
            </a:prstTxWarp>
            <a:spAutoFit/>
          </a:bodyPr>
          <a:lstStyle/>
          <a:p>
            <a:pPr defTabSz="913737" eaLnBrk="0" hangingPunct="0"/>
            <a:r>
              <a:rPr lang="en-US" sz="686">
                <a:gradFill>
                  <a:gsLst>
                    <a:gs pos="0">
                      <a:srgbClr val="FFFFFF"/>
                    </a:gs>
                    <a:gs pos="100000">
                      <a:srgbClr val="FFFFFF"/>
                    </a:gs>
                  </a:gsLst>
                  <a:lin ang="5400000" scaled="0"/>
                </a:gradFill>
                <a:cs typeface="Segoe UI" pitchFamily="34" charset="0"/>
              </a:rPr>
              <a:t>© 2016 Microsoft Corporation. All rights reserved. </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450205" y="3083652"/>
            <a:ext cx="3227129" cy="692059"/>
          </a:xfrm>
          <a:prstGeom prst="rect">
            <a:avLst/>
          </a:prstGeom>
        </p:spPr>
      </p:pic>
    </p:spTree>
    <p:extLst>
      <p:ext uri="{BB962C8B-B14F-4D97-AF65-F5344CB8AC3E}">
        <p14:creationId xmlns:p14="http://schemas.microsoft.com/office/powerpoint/2010/main" val="19653029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Slide 1">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
        <p:nvSpPr>
          <p:cNvPr id="5" name="Text Placeholder 4"/>
          <p:cNvSpPr>
            <a:spLocks noGrp="1"/>
          </p:cNvSpPr>
          <p:nvPr>
            <p:ph type="body" sz="quarter" idx="12" hasCustomPrompt="1"/>
          </p:nvPr>
        </p:nvSpPr>
        <p:spPr>
          <a:xfrm>
            <a:off x="406567"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a:t>Presentation title.</a:t>
            </a:r>
          </a:p>
        </p:txBody>
      </p:sp>
    </p:spTree>
    <p:extLst>
      <p:ext uri="{BB962C8B-B14F-4D97-AF65-F5344CB8AC3E}">
        <p14:creationId xmlns:p14="http://schemas.microsoft.com/office/powerpoint/2010/main" val="2155982769"/>
      </p:ext>
    </p:extLst>
  </p:cSld>
  <p:clrMapOvr>
    <a:masterClrMapping/>
  </p:clrMapOvr>
  <p:extLst mod="1">
    <p:ext uri="{DCECCB84-F9BA-43D5-87BE-67443E8EF086}">
      <p15:sldGuideLst xmlns:p15="http://schemas.microsoft.com/office/powerpoint/2012/main">
        <p15:guide id="1" orient="horz" pos="2166">
          <p15:clr>
            <a:srgbClr val="FBAE40"/>
          </p15:clr>
        </p15:guide>
        <p15:guide id="2" pos="295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Slide 2">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100196" y="279671"/>
            <a:ext cx="7375524" cy="6497050"/>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
        <p:nvSpPr>
          <p:cNvPr id="5" name="Text Placeholder 4"/>
          <p:cNvSpPr>
            <a:spLocks noGrp="1"/>
          </p:cNvSpPr>
          <p:nvPr>
            <p:ph type="body" sz="quarter" idx="12" hasCustomPrompt="1"/>
          </p:nvPr>
        </p:nvSpPr>
        <p:spPr>
          <a:xfrm>
            <a:off x="406567" y="3733502"/>
            <a:ext cx="4281322"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a:t>Presentation title.</a:t>
            </a:r>
          </a:p>
        </p:txBody>
      </p:sp>
    </p:spTree>
    <p:extLst>
      <p:ext uri="{BB962C8B-B14F-4D97-AF65-F5344CB8AC3E}">
        <p14:creationId xmlns:p14="http://schemas.microsoft.com/office/powerpoint/2010/main" val="3546208069"/>
      </p:ext>
    </p:extLst>
  </p:cSld>
  <p:clrMapOvr>
    <a:masterClrMapping/>
  </p:clrMapOvr>
  <p:extLst mod="1">
    <p:ext uri="{DCECCB84-F9BA-43D5-87BE-67443E8EF086}">
      <p15:sldGuideLst xmlns:p15="http://schemas.microsoft.com/office/powerpoint/2012/main">
        <p15:guide id="1" orient="horz" pos="2166">
          <p15:clr>
            <a:srgbClr val="FBAE40"/>
          </p15:clr>
        </p15:guide>
        <p15:guide id="2" pos="2953">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Slide 3">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pic>
        <p:nvPicPr>
          <p:cNvPr id="7" name="Picture 6"/>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196308" y="1788066"/>
            <a:ext cx="7516368" cy="4322064"/>
          </a:xfrm>
          <a:prstGeom prst="rect">
            <a:avLst/>
          </a:prstGeom>
        </p:spPr>
      </p:pic>
      <p:sp>
        <p:nvSpPr>
          <p:cNvPr id="5" name="Text Placeholder 4"/>
          <p:cNvSpPr>
            <a:spLocks noGrp="1"/>
          </p:cNvSpPr>
          <p:nvPr>
            <p:ph type="body" sz="quarter" idx="12" hasCustomPrompt="1"/>
          </p:nvPr>
        </p:nvSpPr>
        <p:spPr>
          <a:xfrm>
            <a:off x="406565"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a:t>Presentation title.</a:t>
            </a:r>
          </a:p>
        </p:txBody>
      </p:sp>
    </p:spTree>
    <p:extLst>
      <p:ext uri="{BB962C8B-B14F-4D97-AF65-F5344CB8AC3E}">
        <p14:creationId xmlns:p14="http://schemas.microsoft.com/office/powerpoint/2010/main" val="537928428"/>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Slide 4">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pic>
        <p:nvPicPr>
          <p:cNvPr id="6" name="Picture 5"/>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952750" y="1315829"/>
            <a:ext cx="9239250" cy="5191125"/>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a:t>Presentation title.</a:t>
            </a:r>
          </a:p>
        </p:txBody>
      </p:sp>
    </p:spTree>
    <p:extLst>
      <p:ext uri="{BB962C8B-B14F-4D97-AF65-F5344CB8AC3E}">
        <p14:creationId xmlns:p14="http://schemas.microsoft.com/office/powerpoint/2010/main" val="2874190578"/>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Slide 5">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pic>
        <p:nvPicPr>
          <p:cNvPr id="6" name="Picture 5"/>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3712464" y="1182624"/>
            <a:ext cx="8479536" cy="5675376"/>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a:t>Presentation title.</a:t>
            </a:r>
          </a:p>
        </p:txBody>
      </p:sp>
    </p:spTree>
    <p:extLst>
      <p:ext uri="{BB962C8B-B14F-4D97-AF65-F5344CB8AC3E}">
        <p14:creationId xmlns:p14="http://schemas.microsoft.com/office/powerpoint/2010/main" val="1558840206"/>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Slide 6">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pic>
        <p:nvPicPr>
          <p:cNvPr id="6" name="Picture 5"/>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716669" y="647699"/>
            <a:ext cx="7258050" cy="6162675"/>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a:t>Presentation title.</a:t>
            </a:r>
          </a:p>
        </p:txBody>
      </p:sp>
    </p:spTree>
    <p:extLst>
      <p:ext uri="{BB962C8B-B14F-4D97-AF65-F5344CB8AC3E}">
        <p14:creationId xmlns:p14="http://schemas.microsoft.com/office/powerpoint/2010/main" val="2875762529"/>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Slide 7">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a:t>Presentation title.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7168" y="859536"/>
            <a:ext cx="5894832" cy="5998464"/>
          </a:xfrm>
          <a:prstGeom prst="rect">
            <a:avLst/>
          </a:prstGeom>
        </p:spPr>
      </p:pic>
    </p:spTree>
    <p:extLst>
      <p:ext uri="{BB962C8B-B14F-4D97-AF65-F5344CB8AC3E}">
        <p14:creationId xmlns:p14="http://schemas.microsoft.com/office/powerpoint/2010/main" val="2203321312"/>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8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1"/>
            <a:ext cx="10311754" cy="6721641"/>
          </a:xfrm>
          <a:prstGeom prst="rect">
            <a:avLst/>
          </a:prstGeom>
        </p:spPr>
      </p:pic>
      <p:sp>
        <p:nvSpPr>
          <p:cNvPr id="5" name="Title 1"/>
          <p:cNvSpPr>
            <a:spLocks noGrp="1"/>
          </p:cNvSpPr>
          <p:nvPr>
            <p:ph type="title"/>
          </p:nvPr>
        </p:nvSpPr>
        <p:spPr>
          <a:xfrm>
            <a:off x="7099300" y="4445001"/>
            <a:ext cx="4000500" cy="1329595"/>
          </a:xfrm>
          <a:prstGeom prst="rect">
            <a:avLst/>
          </a:prstGeom>
        </p:spPr>
        <p:txBody>
          <a:bodyPr wrap="square" lIns="0" tIns="0" rIns="0" bIns="0">
            <a:spAutoFit/>
          </a:bodyPr>
          <a:lstStyle>
            <a:lvl1pPr>
              <a:defRPr sz="3200" b="0" i="0" spc="0">
                <a:latin typeface="Segoe UI Light" charset="0"/>
                <a:ea typeface="Segoe UI Light" charset="0"/>
                <a:cs typeface="Segoe UI Light" charset="0"/>
              </a:defRPr>
            </a:lvl1pPr>
          </a:lstStyle>
          <a:p>
            <a:r>
              <a:rPr lang="en-GB"/>
              <a:t>Click to edit Master title style</a:t>
            </a:r>
          </a:p>
        </p:txBody>
      </p:sp>
    </p:spTree>
    <p:extLst>
      <p:ext uri="{BB962C8B-B14F-4D97-AF65-F5344CB8AC3E}">
        <p14:creationId xmlns:p14="http://schemas.microsoft.com/office/powerpoint/2010/main" val="1469247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Slide 8">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a:t>Presentation title.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2896" y="0"/>
            <a:ext cx="7309104" cy="6858000"/>
          </a:xfrm>
          <a:prstGeom prst="rect">
            <a:avLst/>
          </a:prstGeom>
        </p:spPr>
      </p:pic>
    </p:spTree>
    <p:extLst>
      <p:ext uri="{BB962C8B-B14F-4D97-AF65-F5344CB8AC3E}">
        <p14:creationId xmlns:p14="http://schemas.microsoft.com/office/powerpoint/2010/main" val="1205259461"/>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Slide 9">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200" cy="6858675"/>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a:t>Presentation title.</a:t>
            </a:r>
          </a:p>
        </p:txBody>
      </p:sp>
    </p:spTree>
    <p:extLst>
      <p:ext uri="{BB962C8B-B14F-4D97-AF65-F5344CB8AC3E}">
        <p14:creationId xmlns:p14="http://schemas.microsoft.com/office/powerpoint/2010/main" val="1485085818"/>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Percentage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07534" y="960700"/>
            <a:ext cx="7376932" cy="967792"/>
          </a:xfrm>
        </p:spPr>
        <p:txBody>
          <a:bodyPr anchor="b">
            <a:normAutofit/>
          </a:bodyPr>
          <a:lstStyle>
            <a:lvl1pPr algn="ctr">
              <a:defRPr sz="3200"/>
            </a:lvl1pPr>
          </a:lstStyle>
          <a:p>
            <a:r>
              <a:rPr lang="en-US"/>
              <a:t>Click to edit Master title style</a:t>
            </a:r>
          </a:p>
        </p:txBody>
      </p:sp>
      <p:sp>
        <p:nvSpPr>
          <p:cNvPr id="9" name="Text Placeholder 8"/>
          <p:cNvSpPr>
            <a:spLocks noGrp="1"/>
          </p:cNvSpPr>
          <p:nvPr>
            <p:ph type="body" sz="quarter" idx="10"/>
          </p:nvPr>
        </p:nvSpPr>
        <p:spPr>
          <a:xfrm>
            <a:off x="3765630" y="2164707"/>
            <a:ext cx="4660740" cy="914400"/>
          </a:xfrm>
        </p:spPr>
        <p:txBody>
          <a:bodyPr/>
          <a:lstStyle>
            <a:lvl1pPr algn="ctr">
              <a:defRPr b="0"/>
            </a:lvl1pPr>
            <a:lvl2pPr algn="ctr">
              <a:defRPr b="0"/>
            </a:lvl2pPr>
            <a:lvl3pPr algn="ctr">
              <a:defRPr b="0"/>
            </a:lvl3pPr>
            <a:lvl4pPr algn="ctr">
              <a:defRPr b="0"/>
            </a:lvl4pPr>
            <a:lvl5pPr algn="ctr">
              <a:defRPr b="0"/>
            </a:lvl5pPr>
          </a:lstStyle>
          <a:p>
            <a:pPr lvl="0"/>
            <a:r>
              <a:rPr lang="en-US"/>
              <a:t>Click to edit Master text styles</a:t>
            </a:r>
          </a:p>
        </p:txBody>
      </p:sp>
      <p:sp>
        <p:nvSpPr>
          <p:cNvPr id="11" name="Text Placeholder 10"/>
          <p:cNvSpPr>
            <a:spLocks noGrp="1"/>
          </p:cNvSpPr>
          <p:nvPr>
            <p:ph type="body" sz="quarter" idx="11"/>
          </p:nvPr>
        </p:nvSpPr>
        <p:spPr>
          <a:xfrm>
            <a:off x="1335646" y="4600422"/>
            <a:ext cx="1689100" cy="485775"/>
          </a:xfrm>
        </p:spPr>
        <p:txBody>
          <a:bodyPr tIns="0" anchor="t"/>
          <a:lstStyle>
            <a:lvl1pPr>
              <a:lnSpc>
                <a:spcPct val="100000"/>
              </a:lnSpc>
              <a:defRPr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Click to edit Master text styles</a:t>
            </a:r>
          </a:p>
        </p:txBody>
      </p:sp>
      <p:sp>
        <p:nvSpPr>
          <p:cNvPr id="12" name="Text Placeholder 10"/>
          <p:cNvSpPr>
            <a:spLocks noGrp="1"/>
          </p:cNvSpPr>
          <p:nvPr>
            <p:ph type="body" sz="quarter" idx="12" hasCustomPrompt="1"/>
          </p:nvPr>
        </p:nvSpPr>
        <p:spPr>
          <a:xfrm>
            <a:off x="1107046" y="3289300"/>
            <a:ext cx="1788554" cy="641197"/>
          </a:xfrm>
        </p:spPr>
        <p:txBody>
          <a:bodyPr anchor="t">
            <a:noAutofit/>
          </a:bodyPr>
          <a:lstStyle>
            <a:lvl1pPr>
              <a:lnSpc>
                <a:spcPct val="100000"/>
              </a:lnSpc>
              <a:defRPr sz="9800"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a:t>
            </a:r>
          </a:p>
        </p:txBody>
      </p:sp>
      <p:sp>
        <p:nvSpPr>
          <p:cNvPr id="13" name="Text Placeholder 10"/>
          <p:cNvSpPr>
            <a:spLocks noGrp="1"/>
          </p:cNvSpPr>
          <p:nvPr>
            <p:ph type="body" sz="quarter" idx="13" hasCustomPrompt="1"/>
          </p:nvPr>
        </p:nvSpPr>
        <p:spPr>
          <a:xfrm>
            <a:off x="2199246" y="3822700"/>
            <a:ext cx="734454" cy="641197"/>
          </a:xfrm>
        </p:spPr>
        <p:txBody>
          <a:bodyPr bIns="0" anchor="t">
            <a:noAutofit/>
          </a:bodyPr>
          <a:lstStyle>
            <a:lvl1pPr>
              <a:lnSpc>
                <a:spcPct val="100000"/>
              </a:lnSpc>
              <a:defRPr sz="5000" b="0" i="0">
                <a:solidFill>
                  <a:schemeClr val="bg2"/>
                </a:solidFill>
                <a:latin typeface="Segoe UI Light" charset="0"/>
                <a:ea typeface="Segoe UI Light" charset="0"/>
                <a:cs typeface="Segoe UI 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a:t>
            </a:r>
          </a:p>
        </p:txBody>
      </p:sp>
      <p:sp>
        <p:nvSpPr>
          <p:cNvPr id="14" name="Text Placeholder 8"/>
          <p:cNvSpPr>
            <a:spLocks noGrp="1"/>
          </p:cNvSpPr>
          <p:nvPr>
            <p:ph type="body" sz="quarter" idx="14" hasCustomPrompt="1"/>
          </p:nvPr>
        </p:nvSpPr>
        <p:spPr>
          <a:xfrm>
            <a:off x="3369825" y="6177907"/>
            <a:ext cx="5452350" cy="349894"/>
          </a:xfrm>
        </p:spPr>
        <p:txBody>
          <a:bodyPr anchor="ctr">
            <a:normAutofit/>
          </a:bodyPr>
          <a:lstStyle>
            <a:lvl1pPr algn="ctr">
              <a:defRPr sz="1000" b="0">
                <a:solidFill>
                  <a:schemeClr val="bg2"/>
                </a:solidFill>
              </a:defRPr>
            </a:lvl1pPr>
            <a:lvl2pPr algn="ctr">
              <a:defRPr b="0"/>
            </a:lvl2pPr>
            <a:lvl3pPr algn="ctr">
              <a:defRPr b="0"/>
            </a:lvl3pPr>
            <a:lvl4pPr algn="ctr">
              <a:defRPr b="0"/>
            </a:lvl4pPr>
            <a:lvl5pPr algn="ctr">
              <a:defRPr b="0"/>
            </a:lvl5pPr>
          </a:lstStyle>
          <a:p>
            <a:pPr lvl="0"/>
            <a:r>
              <a:rPr lang="en-US"/>
              <a:t>Click to add source</a:t>
            </a:r>
          </a:p>
        </p:txBody>
      </p:sp>
      <p:sp>
        <p:nvSpPr>
          <p:cNvPr id="15" name="Text Placeholder 10"/>
          <p:cNvSpPr>
            <a:spLocks noGrp="1"/>
          </p:cNvSpPr>
          <p:nvPr>
            <p:ph type="body" sz="quarter" idx="15"/>
          </p:nvPr>
        </p:nvSpPr>
        <p:spPr>
          <a:xfrm>
            <a:off x="3951846" y="4600422"/>
            <a:ext cx="1689100" cy="485775"/>
          </a:xfrm>
        </p:spPr>
        <p:txBody>
          <a:bodyPr tIns="0" anchor="t"/>
          <a:lstStyle>
            <a:lvl1pPr>
              <a:lnSpc>
                <a:spcPct val="100000"/>
              </a:lnSpc>
              <a:defRPr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Click to edit Master text styles</a:t>
            </a:r>
          </a:p>
        </p:txBody>
      </p:sp>
      <p:sp>
        <p:nvSpPr>
          <p:cNvPr id="16" name="Text Placeholder 10"/>
          <p:cNvSpPr>
            <a:spLocks noGrp="1"/>
          </p:cNvSpPr>
          <p:nvPr>
            <p:ph type="body" sz="quarter" idx="16" hasCustomPrompt="1"/>
          </p:nvPr>
        </p:nvSpPr>
        <p:spPr>
          <a:xfrm>
            <a:off x="3723246" y="3289300"/>
            <a:ext cx="1788554" cy="641197"/>
          </a:xfrm>
        </p:spPr>
        <p:txBody>
          <a:bodyPr bIns="0" anchor="t">
            <a:noAutofit/>
          </a:bodyPr>
          <a:lstStyle>
            <a:lvl1pPr>
              <a:lnSpc>
                <a:spcPct val="100000"/>
              </a:lnSpc>
              <a:defRPr sz="9800"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a:t>
            </a:r>
          </a:p>
        </p:txBody>
      </p:sp>
      <p:sp>
        <p:nvSpPr>
          <p:cNvPr id="17" name="Text Placeholder 10"/>
          <p:cNvSpPr>
            <a:spLocks noGrp="1"/>
          </p:cNvSpPr>
          <p:nvPr>
            <p:ph type="body" sz="quarter" idx="17" hasCustomPrompt="1"/>
          </p:nvPr>
        </p:nvSpPr>
        <p:spPr>
          <a:xfrm>
            <a:off x="4938213" y="3822700"/>
            <a:ext cx="734454" cy="641197"/>
          </a:xfrm>
        </p:spPr>
        <p:txBody>
          <a:bodyPr anchor="t">
            <a:noAutofit/>
          </a:bodyPr>
          <a:lstStyle>
            <a:lvl1pPr>
              <a:lnSpc>
                <a:spcPct val="100000"/>
              </a:lnSpc>
              <a:defRPr sz="5000" b="0" i="0">
                <a:solidFill>
                  <a:schemeClr val="bg2"/>
                </a:solidFill>
                <a:latin typeface="Segoe UI Light" charset="0"/>
                <a:ea typeface="Segoe UI Light" charset="0"/>
                <a:cs typeface="Segoe UI 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a:t>
            </a:r>
          </a:p>
        </p:txBody>
      </p:sp>
      <p:sp>
        <p:nvSpPr>
          <p:cNvPr id="18" name="Text Placeholder 10"/>
          <p:cNvSpPr>
            <a:spLocks noGrp="1"/>
          </p:cNvSpPr>
          <p:nvPr>
            <p:ph type="body" sz="quarter" idx="18"/>
          </p:nvPr>
        </p:nvSpPr>
        <p:spPr>
          <a:xfrm>
            <a:off x="6568046" y="4600422"/>
            <a:ext cx="1689100" cy="485775"/>
          </a:xfrm>
        </p:spPr>
        <p:txBody>
          <a:bodyPr tIns="0" anchor="t"/>
          <a:lstStyle>
            <a:lvl1pPr>
              <a:lnSpc>
                <a:spcPct val="100000"/>
              </a:lnSpc>
              <a:defRPr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Click to edit Master text styles</a:t>
            </a:r>
          </a:p>
        </p:txBody>
      </p:sp>
      <p:sp>
        <p:nvSpPr>
          <p:cNvPr id="19" name="Text Placeholder 10"/>
          <p:cNvSpPr>
            <a:spLocks noGrp="1"/>
          </p:cNvSpPr>
          <p:nvPr>
            <p:ph type="body" sz="quarter" idx="19" hasCustomPrompt="1"/>
          </p:nvPr>
        </p:nvSpPr>
        <p:spPr>
          <a:xfrm>
            <a:off x="6339446" y="3289300"/>
            <a:ext cx="1788554" cy="641197"/>
          </a:xfrm>
        </p:spPr>
        <p:txBody>
          <a:bodyPr bIns="0" anchor="t">
            <a:noAutofit/>
          </a:bodyPr>
          <a:lstStyle>
            <a:lvl1pPr>
              <a:lnSpc>
                <a:spcPct val="100000"/>
              </a:lnSpc>
              <a:defRPr sz="9800"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a:t>
            </a:r>
          </a:p>
        </p:txBody>
      </p:sp>
      <p:sp>
        <p:nvSpPr>
          <p:cNvPr id="20" name="Text Placeholder 10"/>
          <p:cNvSpPr>
            <a:spLocks noGrp="1"/>
          </p:cNvSpPr>
          <p:nvPr>
            <p:ph type="body" sz="quarter" idx="20" hasCustomPrompt="1"/>
          </p:nvPr>
        </p:nvSpPr>
        <p:spPr>
          <a:xfrm>
            <a:off x="7677180" y="3822700"/>
            <a:ext cx="734454" cy="641197"/>
          </a:xfrm>
        </p:spPr>
        <p:txBody>
          <a:bodyPr anchor="t">
            <a:noAutofit/>
          </a:bodyPr>
          <a:lstStyle>
            <a:lvl1pPr>
              <a:lnSpc>
                <a:spcPct val="100000"/>
              </a:lnSpc>
              <a:defRPr sz="5000" b="0" i="0">
                <a:solidFill>
                  <a:schemeClr val="bg2"/>
                </a:solidFill>
                <a:latin typeface="Segoe UI Light" charset="0"/>
                <a:ea typeface="Segoe UI Light" charset="0"/>
                <a:cs typeface="Segoe UI 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a:t>
            </a:r>
          </a:p>
        </p:txBody>
      </p:sp>
      <p:sp>
        <p:nvSpPr>
          <p:cNvPr id="21" name="Text Placeholder 10"/>
          <p:cNvSpPr>
            <a:spLocks noGrp="1"/>
          </p:cNvSpPr>
          <p:nvPr>
            <p:ph type="body" sz="quarter" idx="21"/>
          </p:nvPr>
        </p:nvSpPr>
        <p:spPr>
          <a:xfrm>
            <a:off x="9184246" y="4600422"/>
            <a:ext cx="1689100" cy="485775"/>
          </a:xfrm>
        </p:spPr>
        <p:txBody>
          <a:bodyPr tIns="0" anchor="t"/>
          <a:lstStyle>
            <a:lvl1pPr>
              <a:lnSpc>
                <a:spcPct val="100000"/>
              </a:lnSpc>
              <a:defRPr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Click to edit Master text styles</a:t>
            </a:r>
          </a:p>
        </p:txBody>
      </p:sp>
      <p:sp>
        <p:nvSpPr>
          <p:cNvPr id="22" name="Text Placeholder 10"/>
          <p:cNvSpPr>
            <a:spLocks noGrp="1"/>
          </p:cNvSpPr>
          <p:nvPr>
            <p:ph type="body" sz="quarter" idx="22" hasCustomPrompt="1"/>
          </p:nvPr>
        </p:nvSpPr>
        <p:spPr>
          <a:xfrm>
            <a:off x="9146146" y="3289300"/>
            <a:ext cx="1788554" cy="641197"/>
          </a:xfrm>
        </p:spPr>
        <p:txBody>
          <a:bodyPr bIns="0" anchor="t">
            <a:noAutofit/>
          </a:bodyPr>
          <a:lstStyle>
            <a:lvl1pPr>
              <a:lnSpc>
                <a:spcPct val="100000"/>
              </a:lnSpc>
              <a:defRPr sz="9800"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a:t>
            </a:r>
          </a:p>
        </p:txBody>
      </p:sp>
      <p:sp>
        <p:nvSpPr>
          <p:cNvPr id="23" name="Text Placeholder 10"/>
          <p:cNvSpPr>
            <a:spLocks noGrp="1"/>
          </p:cNvSpPr>
          <p:nvPr>
            <p:ph type="body" sz="quarter" idx="23" hasCustomPrompt="1"/>
          </p:nvPr>
        </p:nvSpPr>
        <p:spPr>
          <a:xfrm>
            <a:off x="10416146" y="3822700"/>
            <a:ext cx="734454" cy="641197"/>
          </a:xfrm>
        </p:spPr>
        <p:txBody>
          <a:bodyPr anchor="t">
            <a:noAutofit/>
          </a:bodyPr>
          <a:lstStyle>
            <a:lvl1pPr>
              <a:lnSpc>
                <a:spcPct val="100000"/>
              </a:lnSpc>
              <a:defRPr sz="5000" b="0" i="0">
                <a:solidFill>
                  <a:schemeClr val="bg2"/>
                </a:solidFill>
                <a:latin typeface="Segoe UI Light" charset="0"/>
                <a:ea typeface="Segoe UI Light" charset="0"/>
                <a:cs typeface="Segoe UI 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a:t>
            </a:r>
          </a:p>
        </p:txBody>
      </p:sp>
    </p:spTree>
    <p:extLst>
      <p:ext uri="{BB962C8B-B14F-4D97-AF65-F5344CB8AC3E}">
        <p14:creationId xmlns:p14="http://schemas.microsoft.com/office/powerpoint/2010/main" val="36898796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12192000" cy="6858000"/>
          </a:xfrm>
        </p:spPr>
        <p:txBody>
          <a:bodyPr/>
          <a:lstStyle/>
          <a:p>
            <a:r>
              <a:rPr lang="en-US"/>
              <a:t>Drag picture to placeholder or click icon to add</a:t>
            </a:r>
          </a:p>
        </p:txBody>
      </p:sp>
      <p:sp>
        <p:nvSpPr>
          <p:cNvPr id="9" name="Text Placeholder 8"/>
          <p:cNvSpPr>
            <a:spLocks noGrp="1"/>
          </p:cNvSpPr>
          <p:nvPr>
            <p:ph type="body" sz="quarter" idx="10" hasCustomPrompt="1"/>
          </p:nvPr>
        </p:nvSpPr>
        <p:spPr>
          <a:xfrm>
            <a:off x="6654800" y="1435100"/>
            <a:ext cx="5283200" cy="2019300"/>
          </a:xfrm>
        </p:spPr>
        <p:txBody>
          <a:bodyPr anchor="t">
            <a:noAutofit/>
          </a:bodyPr>
          <a:lstStyle>
            <a:lvl1pPr marL="127000" indent="-127000">
              <a:tabLst/>
              <a:defRPr sz="2750" b="0" i="0" baseline="0">
                <a:solidFill>
                  <a:schemeClr val="bg1"/>
                </a:solidFill>
                <a:latin typeface="Segoe UI Light" charset="0"/>
                <a:ea typeface="Segoe UI Light" charset="0"/>
                <a:cs typeface="Segoe UI Light" charset="0"/>
              </a:defRPr>
            </a:lvl1pPr>
            <a:lvl2pPr>
              <a:defRPr sz="2750" b="0" i="0">
                <a:solidFill>
                  <a:schemeClr val="bg1"/>
                </a:solidFill>
                <a:latin typeface="Segoe UI Light" charset="0"/>
                <a:ea typeface="Segoe UI Light" charset="0"/>
                <a:cs typeface="Segoe UI Light" charset="0"/>
              </a:defRPr>
            </a:lvl2pPr>
            <a:lvl3pPr>
              <a:defRPr sz="2750" b="0" i="0">
                <a:solidFill>
                  <a:schemeClr val="bg1"/>
                </a:solidFill>
                <a:latin typeface="Segoe UI Light" charset="0"/>
                <a:ea typeface="Segoe UI Light" charset="0"/>
                <a:cs typeface="Segoe UI Light" charset="0"/>
              </a:defRPr>
            </a:lvl3pPr>
            <a:lvl4pPr>
              <a:defRPr sz="2750" b="0" i="0">
                <a:solidFill>
                  <a:schemeClr val="bg1"/>
                </a:solidFill>
                <a:latin typeface="Segoe UI Light" charset="0"/>
                <a:ea typeface="Segoe UI Light" charset="0"/>
                <a:cs typeface="Segoe UI Light" charset="0"/>
              </a:defRPr>
            </a:lvl4pPr>
            <a:lvl5pPr>
              <a:defRPr sz="2750" b="0" i="0">
                <a:solidFill>
                  <a:schemeClr val="bg1"/>
                </a:solidFill>
                <a:latin typeface="Segoe UI Light" charset="0"/>
                <a:ea typeface="Segoe UI Light" charset="0"/>
                <a:cs typeface="Segoe UI Light" charset="0"/>
              </a:defRPr>
            </a:lvl5pPr>
          </a:lstStyle>
          <a:p>
            <a:pPr lvl="0"/>
            <a:r>
              <a:rPr lang="en-US"/>
              <a:t>“Type quote here”</a:t>
            </a:r>
          </a:p>
        </p:txBody>
      </p:sp>
      <p:sp>
        <p:nvSpPr>
          <p:cNvPr id="10" name="Text Placeholder 8"/>
          <p:cNvSpPr>
            <a:spLocks noGrp="1"/>
          </p:cNvSpPr>
          <p:nvPr>
            <p:ph type="body" sz="quarter" idx="11" hasCustomPrompt="1"/>
          </p:nvPr>
        </p:nvSpPr>
        <p:spPr>
          <a:xfrm>
            <a:off x="6781800" y="3543300"/>
            <a:ext cx="5003800" cy="495300"/>
          </a:xfrm>
        </p:spPr>
        <p:txBody>
          <a:bodyPr>
            <a:noAutofit/>
          </a:bodyPr>
          <a:lstStyle>
            <a:lvl1pPr>
              <a:defRPr sz="1570" b="0" i="0">
                <a:solidFill>
                  <a:schemeClr val="bg1"/>
                </a:solidFill>
                <a:latin typeface="Segoe UI Light" charset="0"/>
                <a:ea typeface="Segoe UI Light" charset="0"/>
                <a:cs typeface="Segoe UI Light" charset="0"/>
              </a:defRPr>
            </a:lvl1pPr>
            <a:lvl2pPr>
              <a:defRPr sz="2750" b="0" i="0">
                <a:solidFill>
                  <a:schemeClr val="bg1"/>
                </a:solidFill>
                <a:latin typeface="Segoe UI Light" charset="0"/>
                <a:ea typeface="Segoe UI Light" charset="0"/>
                <a:cs typeface="Segoe UI Light" charset="0"/>
              </a:defRPr>
            </a:lvl2pPr>
            <a:lvl3pPr>
              <a:defRPr sz="2750" b="0" i="0">
                <a:solidFill>
                  <a:schemeClr val="bg1"/>
                </a:solidFill>
                <a:latin typeface="Segoe UI Light" charset="0"/>
                <a:ea typeface="Segoe UI Light" charset="0"/>
                <a:cs typeface="Segoe UI Light" charset="0"/>
              </a:defRPr>
            </a:lvl3pPr>
            <a:lvl4pPr>
              <a:defRPr sz="2750" b="0" i="0">
                <a:solidFill>
                  <a:schemeClr val="bg1"/>
                </a:solidFill>
                <a:latin typeface="Segoe UI Light" charset="0"/>
                <a:ea typeface="Segoe UI Light" charset="0"/>
                <a:cs typeface="Segoe UI Light" charset="0"/>
              </a:defRPr>
            </a:lvl4pPr>
            <a:lvl5pPr>
              <a:defRPr sz="2750" b="0" i="0">
                <a:solidFill>
                  <a:schemeClr val="bg1"/>
                </a:solidFill>
                <a:latin typeface="Segoe UI Light" charset="0"/>
                <a:ea typeface="Segoe UI Light" charset="0"/>
                <a:cs typeface="Segoe UI Light" charset="0"/>
              </a:defRPr>
            </a:lvl5pPr>
          </a:lstStyle>
          <a:p>
            <a:pPr lvl="0"/>
            <a:r>
              <a:rPr lang="en-US"/>
              <a:t>Quote source here</a:t>
            </a:r>
          </a:p>
        </p:txBody>
      </p:sp>
    </p:spTree>
    <p:extLst>
      <p:ext uri="{BB962C8B-B14F-4D97-AF65-F5344CB8AC3E}">
        <p14:creationId xmlns:p14="http://schemas.microsoft.com/office/powerpoint/2010/main" val="2807760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4 Columns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7200000" cy="992188"/>
          </a:xfrm>
        </p:spPr>
        <p:txBody>
          <a:bodyPr anchor="t"/>
          <a:lstStyle/>
          <a:p>
            <a:r>
              <a:rPr lang="en-US"/>
              <a:t>Click to edit Master title style</a:t>
            </a:r>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p:cNvSpPr>
            <a:spLocks noGrp="1"/>
          </p:cNvSpPr>
          <p:nvPr>
            <p:ph type="body" sz="quarter" idx="12"/>
          </p:nvPr>
        </p:nvSpPr>
        <p:spPr>
          <a:xfrm>
            <a:off x="6180666"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6"/>
          <p:cNvSpPr>
            <a:spLocks noGrp="1"/>
          </p:cNvSpPr>
          <p:nvPr>
            <p:ph type="body" sz="quarter" idx="13"/>
          </p:nvPr>
        </p:nvSpPr>
        <p:spPr>
          <a:xfrm>
            <a:off x="91186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1561984"/>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guide id="5" pos="257">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 Columns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652000" cy="992188"/>
          </a:xfrm>
        </p:spPr>
        <p:txBody>
          <a:bodyPr anchor="t"/>
          <a:lstStyle/>
          <a:p>
            <a:r>
              <a:rPr lang="en-US"/>
              <a:t>Click to edit Master title style</a:t>
            </a:r>
          </a:p>
        </p:txBody>
      </p:sp>
      <p:sp>
        <p:nvSpPr>
          <p:cNvPr id="11" name="Text Placeholder 6"/>
          <p:cNvSpPr>
            <a:spLocks noGrp="1"/>
          </p:cNvSpPr>
          <p:nvPr>
            <p:ph type="body" sz="quarter" idx="14"/>
          </p:nvPr>
        </p:nvSpPr>
        <p:spPr>
          <a:xfrm>
            <a:off x="304800" y="2679700"/>
            <a:ext cx="5004000" cy="3767138"/>
          </a:xfrm>
        </p:spPr>
        <p:txBody>
          <a:bodyPr>
            <a:normAutofit/>
          </a:bodyPr>
          <a:lstStyle>
            <a:lvl1pPr>
              <a:lnSpc>
                <a:spcPct val="100000"/>
              </a:lnSpc>
              <a:spcBef>
                <a:spcPts val="600"/>
              </a:spcBef>
              <a:defRPr sz="2000" b="0" i="0">
                <a:latin typeface="Segoe UI Light" charset="0"/>
                <a:ea typeface="Segoe UI Light" charset="0"/>
                <a:cs typeface="Segoe UI Light" charset="0"/>
              </a:defRPr>
            </a:lvl1pPr>
            <a:lvl2pPr>
              <a:lnSpc>
                <a:spcPct val="100000"/>
              </a:lnSpc>
              <a:spcBef>
                <a:spcPts val="600"/>
              </a:spcBef>
              <a:defRPr sz="2400"/>
            </a:lvl2pPr>
            <a:lvl3pPr>
              <a:lnSpc>
                <a:spcPct val="100000"/>
              </a:lnSpc>
              <a:spcBef>
                <a:spcPts val="600"/>
              </a:spcBef>
              <a:defRPr sz="2400"/>
            </a:lvl3pPr>
            <a:lvl4pPr>
              <a:lnSpc>
                <a:spcPct val="100000"/>
              </a:lnSpc>
              <a:spcBef>
                <a:spcPts val="600"/>
              </a:spcBef>
              <a:defRPr sz="2400"/>
            </a:lvl4pPr>
            <a:lvl5pPr>
              <a:lnSpc>
                <a:spcPct val="100000"/>
              </a:lnSpc>
              <a:spcBef>
                <a:spcPts val="600"/>
              </a:spcBef>
              <a:defRPr sz="2400"/>
            </a:lvl5pPr>
          </a:lstStyle>
          <a:p>
            <a:pPr lvl="0"/>
            <a:r>
              <a:rPr lang="en-US"/>
              <a:t>Click to edit Master text styles</a:t>
            </a:r>
          </a:p>
        </p:txBody>
      </p:sp>
      <p:sp>
        <p:nvSpPr>
          <p:cNvPr id="6" name="Text Placeholder 6"/>
          <p:cNvSpPr>
            <a:spLocks noGrp="1"/>
          </p:cNvSpPr>
          <p:nvPr>
            <p:ph type="body" sz="quarter" idx="12"/>
          </p:nvPr>
        </p:nvSpPr>
        <p:spPr>
          <a:xfrm>
            <a:off x="6180666"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3"/>
          </p:nvPr>
        </p:nvSpPr>
        <p:spPr>
          <a:xfrm>
            <a:off x="91186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0309089"/>
      </p:ext>
    </p:extLst>
  </p:cSld>
  <p:clrMapOvr>
    <a:masterClrMapping/>
  </p:clrMapOvr>
  <p:extLst mod="1">
    <p:ext uri="{DCECCB84-F9BA-43D5-87BE-67443E8EF086}">
      <p15:sldGuideLst xmlns:p15="http://schemas.microsoft.com/office/powerpoint/2012/main">
        <p15:guide id="2" pos="189">
          <p15:clr>
            <a:srgbClr val="FBAE40"/>
          </p15:clr>
        </p15:guide>
        <p15:guide id="3" pos="7491">
          <p15:clr>
            <a:srgbClr val="FBAE40"/>
          </p15:clr>
        </p15:guide>
        <p15:guide id="5" orient="horz" pos="1117">
          <p15:clr>
            <a:srgbClr val="FBAE40"/>
          </p15:clr>
        </p15:guide>
        <p15:guide id="6" orient="horz" pos="1842">
          <p15:clr>
            <a:srgbClr val="FBAE40"/>
          </p15:clr>
        </p15:guide>
        <p15:guide id="7" orient="horz" pos="1752">
          <p15:clr>
            <a:srgbClr val="FBAE40"/>
          </p15:clr>
        </p15:guide>
        <p15:guide id="8" pos="257">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 Columns Text + Picture Spac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7519373"/>
      </p:ext>
    </p:extLst>
  </p:cSld>
  <p:clrMapOvr>
    <a:masterClrMapping/>
  </p:clrMapOvr>
  <p:extLst>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 Columns Text + Char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hart Placeholder 3"/>
          <p:cNvSpPr>
            <a:spLocks noGrp="1"/>
          </p:cNvSpPr>
          <p:nvPr>
            <p:ph type="chart" sz="quarter" idx="16"/>
          </p:nvPr>
        </p:nvSpPr>
        <p:spPr>
          <a:xfrm>
            <a:off x="6645600" y="2786400"/>
            <a:ext cx="5137200" cy="3664800"/>
          </a:xfrm>
        </p:spPr>
        <p:txBody>
          <a:bodyPr/>
          <a:lstStyle/>
          <a:p>
            <a:r>
              <a:rPr lang="en-US"/>
              <a:t>Click icon to add chart</a:t>
            </a:r>
          </a:p>
        </p:txBody>
      </p:sp>
    </p:spTree>
    <p:extLst>
      <p:ext uri="{BB962C8B-B14F-4D97-AF65-F5344CB8AC3E}">
        <p14:creationId xmlns:p14="http://schemas.microsoft.com/office/powerpoint/2010/main" val="2402336984"/>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16">
          <p15:clr>
            <a:srgbClr val="FBAE40"/>
          </p15:clr>
        </p15:guide>
        <p15:guide id="4" orient="horz" pos="1749">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 Column Text + Char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p>
        </p:txBody>
      </p:sp>
      <p:sp>
        <p:nvSpPr>
          <p:cNvPr id="6" name="Chart Placeholder 3"/>
          <p:cNvSpPr>
            <a:spLocks noGrp="1"/>
          </p:cNvSpPr>
          <p:nvPr>
            <p:ph type="chart" sz="quarter" idx="16"/>
          </p:nvPr>
        </p:nvSpPr>
        <p:spPr>
          <a:xfrm>
            <a:off x="6645600" y="2786400"/>
            <a:ext cx="5137200" cy="3664800"/>
          </a:xfrm>
        </p:spPr>
        <p:txBody>
          <a:bodyPr/>
          <a:lstStyle/>
          <a:p>
            <a:r>
              <a:rPr lang="en-US"/>
              <a:t>Click icon to add chart</a:t>
            </a:r>
          </a:p>
        </p:txBody>
      </p:sp>
      <p:sp>
        <p:nvSpPr>
          <p:cNvPr id="9" name="Text Placeholder 3"/>
          <p:cNvSpPr>
            <a:spLocks noGrp="1"/>
          </p:cNvSpPr>
          <p:nvPr>
            <p:ph type="body" sz="quarter" idx="17"/>
          </p:nvPr>
        </p:nvSpPr>
        <p:spPr>
          <a:xfrm>
            <a:off x="306000" y="2678400"/>
            <a:ext cx="5004000" cy="3765600"/>
          </a:xfrm>
        </p:spPr>
        <p:txBody>
          <a:bodyPr>
            <a:noAutofit/>
          </a:bodyPr>
          <a:lstStyle>
            <a:lvl1pPr>
              <a:defRPr sz="2000" b="0" i="0">
                <a:latin typeface="Segoe UI Light" charset="0"/>
                <a:ea typeface="Segoe UI Light" charset="0"/>
                <a:cs typeface="Segoe UI Light" charset="0"/>
              </a:defRPr>
            </a:lvl1pPr>
            <a:lvl2pPr>
              <a:defRPr sz="2000" b="0" i="0">
                <a:latin typeface="Segoe UI Light" charset="0"/>
                <a:ea typeface="Segoe UI Light" charset="0"/>
                <a:cs typeface="Segoe UI Light" charset="0"/>
              </a:defRPr>
            </a:lvl2pPr>
            <a:lvl3pPr>
              <a:defRPr sz="2000" b="0" i="0">
                <a:latin typeface="Segoe UI Light" charset="0"/>
                <a:ea typeface="Segoe UI Light" charset="0"/>
                <a:cs typeface="Segoe UI Light" charset="0"/>
              </a:defRPr>
            </a:lvl3pPr>
            <a:lvl4pPr>
              <a:defRPr sz="2000" b="0" i="0">
                <a:latin typeface="Segoe UI Light" charset="0"/>
                <a:ea typeface="Segoe UI Light" charset="0"/>
                <a:cs typeface="Segoe UI Light" charset="0"/>
              </a:defRPr>
            </a:lvl4pPr>
            <a:lvl5pPr>
              <a:defRPr sz="2000" b="0" i="0">
                <a:latin typeface="Segoe UI Light" charset="0"/>
                <a:ea typeface="Segoe UI Light" charset="0"/>
                <a:cs typeface="Segoe UI Light" charset="0"/>
              </a:defRPr>
            </a:lvl5pPr>
          </a:lstStyle>
          <a:p>
            <a:pPr lvl="0"/>
            <a:r>
              <a:rPr lang="en-US"/>
              <a:t>Click to edit Master text styles</a:t>
            </a:r>
          </a:p>
        </p:txBody>
      </p:sp>
    </p:spTree>
    <p:extLst>
      <p:ext uri="{BB962C8B-B14F-4D97-AF65-F5344CB8AC3E}">
        <p14:creationId xmlns:p14="http://schemas.microsoft.com/office/powerpoint/2010/main" val="2613713314"/>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16">
          <p15:clr>
            <a:srgbClr val="FBAE40"/>
          </p15:clr>
        </p15:guide>
        <p15:guide id="4" orient="horz" pos="1749">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 Columns Text + Picture Spac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p>
        </p:txBody>
      </p:sp>
      <p:sp>
        <p:nvSpPr>
          <p:cNvPr id="8" name="Text Placeholder 6"/>
          <p:cNvSpPr>
            <a:spLocks noGrp="1"/>
          </p:cNvSpPr>
          <p:nvPr>
            <p:ph type="body" sz="quarter" idx="11"/>
          </p:nvPr>
        </p:nvSpPr>
        <p:spPr>
          <a:xfrm>
            <a:off x="4352288" y="2705100"/>
            <a:ext cx="33372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4"/>
          </p:nvPr>
        </p:nvSpPr>
        <p:spPr>
          <a:xfrm>
            <a:off x="304800" y="2678400"/>
            <a:ext cx="3420533" cy="3773200"/>
          </a:xfrm>
        </p:spPr>
        <p:txBody>
          <a:bodyPr>
            <a:normAutofit/>
          </a:bodyPr>
          <a:lstStyle>
            <a:lvl1pPr>
              <a:lnSpc>
                <a:spcPct val="100000"/>
              </a:lnSpc>
              <a:spcBef>
                <a:spcPts val="600"/>
              </a:spcBef>
              <a:defRPr sz="2000" b="0" i="0">
                <a:latin typeface="Segoe UI Light" charset="0"/>
                <a:ea typeface="Segoe UI Light" charset="0"/>
                <a:cs typeface="Segoe UI Light" charset="0"/>
              </a:defRPr>
            </a:lvl1pPr>
            <a:lvl2pPr>
              <a:lnSpc>
                <a:spcPct val="100000"/>
              </a:lnSpc>
              <a:spcBef>
                <a:spcPts val="600"/>
              </a:spcBef>
              <a:defRPr sz="2000" b="0" i="0">
                <a:latin typeface="Segoe UI Light" charset="0"/>
                <a:ea typeface="Segoe UI Light" charset="0"/>
                <a:cs typeface="Segoe UI Light" charset="0"/>
              </a:defRPr>
            </a:lvl2pPr>
            <a:lvl3pPr>
              <a:lnSpc>
                <a:spcPct val="100000"/>
              </a:lnSpc>
              <a:spcBef>
                <a:spcPts val="600"/>
              </a:spcBef>
              <a:defRPr sz="2000" b="0" i="0">
                <a:latin typeface="Segoe UI Light" charset="0"/>
                <a:ea typeface="Segoe UI Light" charset="0"/>
                <a:cs typeface="Segoe UI Light" charset="0"/>
              </a:defRPr>
            </a:lvl3pPr>
            <a:lvl4pPr>
              <a:lnSpc>
                <a:spcPct val="100000"/>
              </a:lnSpc>
              <a:spcBef>
                <a:spcPts val="600"/>
              </a:spcBef>
              <a:defRPr sz="2000" b="0" i="0">
                <a:latin typeface="Segoe UI Light" charset="0"/>
                <a:ea typeface="Segoe UI Light" charset="0"/>
                <a:cs typeface="Segoe UI Light" charset="0"/>
              </a:defRPr>
            </a:lvl4pPr>
            <a:lvl5pPr>
              <a:lnSpc>
                <a:spcPct val="100000"/>
              </a:lnSpc>
              <a:spcBef>
                <a:spcPts val="600"/>
              </a:spcBef>
              <a:defRPr sz="2000" b="0" i="0">
                <a:latin typeface="Segoe UI Light" charset="0"/>
                <a:ea typeface="Segoe UI Light" charset="0"/>
                <a:cs typeface="Segoe UI Light" charset="0"/>
              </a:defRPr>
            </a:lvl5pPr>
          </a:lstStyle>
          <a:p>
            <a:pPr lvl="0"/>
            <a:r>
              <a:rPr lang="en-US"/>
              <a:t>Click to edit Master text styles</a:t>
            </a:r>
          </a:p>
        </p:txBody>
      </p:sp>
    </p:spTree>
    <p:extLst>
      <p:ext uri="{BB962C8B-B14F-4D97-AF65-F5344CB8AC3E}">
        <p14:creationId xmlns:p14="http://schemas.microsoft.com/office/powerpoint/2010/main" val="3869168354"/>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75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2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5" name="Text Box 3"/>
          <p:cNvSpPr txBox="1">
            <a:spLocks noChangeArrowheads="1"/>
          </p:cNvSpPr>
          <p:nvPr/>
        </p:nvSpPr>
        <p:spPr bwMode="blackWhite">
          <a:xfrm>
            <a:off x="3167641" y="5503985"/>
            <a:ext cx="5856718" cy="78713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3924" eaLnBrk="0" hangingPunct="0">
              <a:spcAft>
                <a:spcPts val="600"/>
              </a:spcAft>
            </a:pPr>
            <a:r>
              <a:rPr lang="en-US" sz="686">
                <a:solidFill>
                  <a:schemeClr val="bg2"/>
                </a:solidFill>
                <a:cs typeface="Segoe UI" pitchFamily="34" charset="0"/>
              </a:rPr>
              <a:t>© 2016 Microsoft Corporation. All rights reserved. </a:t>
            </a:r>
          </a:p>
          <a:p>
            <a:pPr algn="ctr" defTabSz="913924" eaLnBrk="0" hangingPunct="0">
              <a:spcAft>
                <a:spcPts val="600"/>
              </a:spcAft>
            </a:pPr>
            <a:r>
              <a:rPr lang="en-US" sz="686">
                <a:solidFill>
                  <a:schemeClr val="bg2"/>
                </a:solidFill>
                <a:cs typeface="Segoe UI" pitchFamily="34" charset="0"/>
              </a:rPr>
              <a:t>Microsoft, Windows, Windows Vista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p>
          <a:p>
            <a:pPr algn="ctr" defTabSz="913924" eaLnBrk="0" hangingPunct="0"/>
            <a:r>
              <a:rPr lang="en-US" sz="686">
                <a:solidFill>
                  <a:schemeClr val="bg2"/>
                </a:solidFill>
                <a:cs typeface="Segoe UI" pitchFamily="34" charset="0"/>
              </a:rPr>
              <a:t>MICROSOFT MAKES NO WARRANTIES, EXPRESS, IMPLIED OR STATUTORY, AS TO THE INFORMATION IN THIS PRESENTATION.</a:t>
            </a:r>
          </a:p>
        </p:txBody>
      </p:sp>
      <p:pic>
        <p:nvPicPr>
          <p:cNvPr id="6" name="Picture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452696" y="3291849"/>
            <a:ext cx="1286608" cy="274302"/>
          </a:xfrm>
          <a:prstGeom prst="rect">
            <a:avLst/>
          </a:prstGeom>
        </p:spPr>
      </p:pic>
    </p:spTree>
    <p:extLst>
      <p:ext uri="{BB962C8B-B14F-4D97-AF65-F5344CB8AC3E}">
        <p14:creationId xmlns:p14="http://schemas.microsoft.com/office/powerpoint/2010/main" val="1869355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 Columns Text + Pictur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5"/>
          </p:nvPr>
        </p:nvSpPr>
        <p:spPr>
          <a:xfrm>
            <a:off x="6646813" y="2787650"/>
            <a:ext cx="5137200" cy="3665538"/>
          </a:xfrm>
        </p:spPr>
        <p:txBody>
          <a:bodyPr/>
          <a:lstStyle/>
          <a:p>
            <a:r>
              <a:rPr lang="en-US"/>
              <a:t>Drag picture to placeholder or click icon to add</a:t>
            </a:r>
          </a:p>
        </p:txBody>
      </p:sp>
      <p:sp>
        <p:nvSpPr>
          <p:cNvPr id="2" name="Title 1"/>
          <p:cNvSpPr>
            <a:spLocks noGrp="1"/>
          </p:cNvSpPr>
          <p:nvPr>
            <p:ph type="title"/>
          </p:nvPr>
        </p:nvSpPr>
        <p:spPr>
          <a:xfrm>
            <a:off x="304800" y="1397000"/>
            <a:ext cx="5400000" cy="992188"/>
          </a:xfrm>
        </p:spPr>
        <p:txBody>
          <a:bodyPr anchor="t"/>
          <a:lstStyle/>
          <a:p>
            <a:r>
              <a:rPr lang="en-US"/>
              <a:t>Click to edit Master title style</a:t>
            </a:r>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4861246"/>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755">
          <p15:clr>
            <a:srgbClr val="FBAE40"/>
          </p15:clr>
        </p15:guide>
        <p15:guide id="5" orient="horz" pos="4065">
          <p15:clr>
            <a:srgbClr val="FBAE40"/>
          </p15:clr>
        </p15:guide>
        <p15:guide id="6" pos="257">
          <p15:clr>
            <a:srgbClr val="FBAE40"/>
          </p15:clr>
        </p15:guide>
        <p15:guide id="7" pos="7423">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 Cols Text + Half Bleed Pic Righ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5"/>
          </p:nvPr>
        </p:nvSpPr>
        <p:spPr>
          <a:xfrm>
            <a:off x="6640800" y="0"/>
            <a:ext cx="5551200" cy="6858000"/>
          </a:xfrm>
        </p:spPr>
        <p:txBody>
          <a:bodyPr/>
          <a:lstStyle/>
          <a:p>
            <a:r>
              <a:rPr lang="en-US"/>
              <a:t>Drag picture to placeholder or click icon to add</a:t>
            </a:r>
          </a:p>
        </p:txBody>
      </p:sp>
    </p:spTree>
    <p:extLst>
      <p:ext uri="{BB962C8B-B14F-4D97-AF65-F5344CB8AC3E}">
        <p14:creationId xmlns:p14="http://schemas.microsoft.com/office/powerpoint/2010/main" val="2738083503"/>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 Cols Text + Half Bleed Pis Lef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71822" y="1397000"/>
            <a:ext cx="5400000" cy="992188"/>
          </a:xfrm>
        </p:spPr>
        <p:txBody>
          <a:bodyPr anchor="t"/>
          <a:lstStyle/>
          <a:p>
            <a:r>
              <a:rPr lang="en-US"/>
              <a:t>Click to edit Master title style</a:t>
            </a:r>
          </a:p>
        </p:txBody>
      </p:sp>
      <p:sp>
        <p:nvSpPr>
          <p:cNvPr id="8" name="Text Placeholder 6"/>
          <p:cNvSpPr>
            <a:spLocks noGrp="1"/>
          </p:cNvSpPr>
          <p:nvPr>
            <p:ph type="body" sz="quarter" idx="11"/>
          </p:nvPr>
        </p:nvSpPr>
        <p:spPr>
          <a:xfrm>
            <a:off x="8909755"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p:cNvSpPr>
            <a:spLocks noGrp="1"/>
          </p:cNvSpPr>
          <p:nvPr>
            <p:ph type="body" sz="quarter" idx="14"/>
          </p:nvPr>
        </p:nvSpPr>
        <p:spPr>
          <a:xfrm>
            <a:off x="5971822"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5"/>
          </p:nvPr>
        </p:nvSpPr>
        <p:spPr>
          <a:xfrm>
            <a:off x="0" y="0"/>
            <a:ext cx="5551200" cy="6858000"/>
          </a:xfrm>
        </p:spPr>
        <p:txBody>
          <a:bodyPr/>
          <a:lstStyle/>
          <a:p>
            <a:r>
              <a:rPr lang="en-US"/>
              <a:t>Drag picture to placeholder or click icon to add</a:t>
            </a:r>
          </a:p>
        </p:txBody>
      </p:sp>
    </p:spTree>
    <p:extLst>
      <p:ext uri="{BB962C8B-B14F-4D97-AF65-F5344CB8AC3E}">
        <p14:creationId xmlns:p14="http://schemas.microsoft.com/office/powerpoint/2010/main" val="2741393619"/>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Laptop + Picture">
    <p:bg>
      <p:bgPr>
        <a:solidFill>
          <a:schemeClr val="bg1"/>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5"/>
          </p:nvPr>
        </p:nvSpPr>
        <p:spPr>
          <a:xfrm>
            <a:off x="5887749" y="1498600"/>
            <a:ext cx="6004214" cy="3848100"/>
          </a:xfrm>
          <a:custGeom>
            <a:avLst/>
            <a:gdLst>
              <a:gd name="connsiteX0" fmla="*/ 0 w 5535612"/>
              <a:gd name="connsiteY0" fmla="*/ 3848100 h 3848100"/>
              <a:gd name="connsiteX1" fmla="*/ 0 w 5535612"/>
              <a:gd name="connsiteY1" fmla="*/ 0 h 3848100"/>
              <a:gd name="connsiteX2" fmla="*/ 5535612 w 5535612"/>
              <a:gd name="connsiteY2" fmla="*/ 0 h 3848100"/>
              <a:gd name="connsiteX3" fmla="*/ 5535612 w 5535612"/>
              <a:gd name="connsiteY3" fmla="*/ 3848100 h 3848100"/>
              <a:gd name="connsiteX4" fmla="*/ 0 w 5535612"/>
              <a:gd name="connsiteY4" fmla="*/ 3848100 h 3848100"/>
              <a:gd name="connsiteX0" fmla="*/ 495300 w 6030912"/>
              <a:gd name="connsiteY0" fmla="*/ 3860800 h 3860800"/>
              <a:gd name="connsiteX1" fmla="*/ 0 w 6030912"/>
              <a:gd name="connsiteY1" fmla="*/ 0 h 3860800"/>
              <a:gd name="connsiteX2" fmla="*/ 6030912 w 6030912"/>
              <a:gd name="connsiteY2" fmla="*/ 12700 h 3860800"/>
              <a:gd name="connsiteX3" fmla="*/ 6030912 w 6030912"/>
              <a:gd name="connsiteY3" fmla="*/ 3860800 h 3860800"/>
              <a:gd name="connsiteX4" fmla="*/ 495300 w 6030912"/>
              <a:gd name="connsiteY4" fmla="*/ 3860800 h 3860800"/>
              <a:gd name="connsiteX0" fmla="*/ 548695 w 6084307"/>
              <a:gd name="connsiteY0" fmla="*/ 3854126 h 3854126"/>
              <a:gd name="connsiteX1" fmla="*/ 0 w 6084307"/>
              <a:gd name="connsiteY1" fmla="*/ 0 h 3854126"/>
              <a:gd name="connsiteX2" fmla="*/ 6084307 w 6084307"/>
              <a:gd name="connsiteY2" fmla="*/ 6026 h 3854126"/>
              <a:gd name="connsiteX3" fmla="*/ 6084307 w 6084307"/>
              <a:gd name="connsiteY3" fmla="*/ 3854126 h 3854126"/>
              <a:gd name="connsiteX4" fmla="*/ 548695 w 6084307"/>
              <a:gd name="connsiteY4" fmla="*/ 3854126 h 3854126"/>
              <a:gd name="connsiteX0" fmla="*/ 468602 w 6004214"/>
              <a:gd name="connsiteY0" fmla="*/ 3848100 h 3848100"/>
              <a:gd name="connsiteX1" fmla="*/ 0 w 6004214"/>
              <a:gd name="connsiteY1" fmla="*/ 648 h 3848100"/>
              <a:gd name="connsiteX2" fmla="*/ 6004214 w 6004214"/>
              <a:gd name="connsiteY2" fmla="*/ 0 h 3848100"/>
              <a:gd name="connsiteX3" fmla="*/ 6004214 w 6004214"/>
              <a:gd name="connsiteY3" fmla="*/ 3848100 h 3848100"/>
              <a:gd name="connsiteX4" fmla="*/ 468602 w 6004214"/>
              <a:gd name="connsiteY4" fmla="*/ 3848100 h 3848100"/>
              <a:gd name="connsiteX0" fmla="*/ 1156070 w 6004214"/>
              <a:gd name="connsiteY0" fmla="*/ 3848100 h 3848100"/>
              <a:gd name="connsiteX1" fmla="*/ 0 w 6004214"/>
              <a:gd name="connsiteY1" fmla="*/ 648 h 3848100"/>
              <a:gd name="connsiteX2" fmla="*/ 6004214 w 6004214"/>
              <a:gd name="connsiteY2" fmla="*/ 0 h 3848100"/>
              <a:gd name="connsiteX3" fmla="*/ 6004214 w 6004214"/>
              <a:gd name="connsiteY3" fmla="*/ 3848100 h 3848100"/>
              <a:gd name="connsiteX4" fmla="*/ 1156070 w 6004214"/>
              <a:gd name="connsiteY4" fmla="*/ 3848100 h 384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4214" h="3848100">
                <a:moveTo>
                  <a:pt x="1156070" y="3848100"/>
                </a:moveTo>
                <a:lnTo>
                  <a:pt x="0" y="648"/>
                </a:lnTo>
                <a:lnTo>
                  <a:pt x="6004214" y="0"/>
                </a:lnTo>
                <a:lnTo>
                  <a:pt x="6004214" y="3848100"/>
                </a:lnTo>
                <a:lnTo>
                  <a:pt x="1156070" y="3848100"/>
                </a:lnTo>
                <a:close/>
              </a:path>
            </a:pathLst>
          </a:custGeom>
        </p:spPr>
        <p:txBody>
          <a:bodyPr/>
          <a:lstStyle/>
          <a:p>
            <a:r>
              <a:rPr lang="en-US"/>
              <a:t>Drag picture to placeholder or click icon to add</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821" y="158496"/>
            <a:ext cx="6918960" cy="6699504"/>
          </a:xfrm>
          <a:prstGeom prst="rect">
            <a:avLst/>
          </a:prstGeom>
        </p:spPr>
      </p:pic>
      <p:sp>
        <p:nvSpPr>
          <p:cNvPr id="2" name="Title 1"/>
          <p:cNvSpPr>
            <a:spLocks noGrp="1"/>
          </p:cNvSpPr>
          <p:nvPr>
            <p:ph type="title"/>
          </p:nvPr>
        </p:nvSpPr>
        <p:spPr>
          <a:xfrm>
            <a:off x="306000" y="1397000"/>
            <a:ext cx="4320000" cy="992188"/>
          </a:xfrm>
        </p:spPr>
        <p:txBody>
          <a:bodyPr anchor="t"/>
          <a:lstStyle/>
          <a:p>
            <a:r>
              <a:rPr lang="en-US"/>
              <a:t>Click to edit Master title style</a:t>
            </a:r>
          </a:p>
        </p:txBody>
      </p:sp>
      <p:sp>
        <p:nvSpPr>
          <p:cNvPr id="11" name="Text Placeholder 6"/>
          <p:cNvSpPr>
            <a:spLocks noGrp="1"/>
          </p:cNvSpPr>
          <p:nvPr>
            <p:ph type="body" sz="quarter" idx="14"/>
          </p:nvPr>
        </p:nvSpPr>
        <p:spPr>
          <a:xfrm>
            <a:off x="306000" y="2705100"/>
            <a:ext cx="4320000" cy="2641600"/>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0607060"/>
      </p:ext>
    </p:extLst>
  </p:cSld>
  <p:clrMapOvr>
    <a:masterClrMapping/>
  </p:clrMapOvr>
  <p:extLst mod="1">
    <p:ext uri="{DCECCB84-F9BA-43D5-87BE-67443E8EF086}">
      <p15:sldGuideLst xmlns:p15="http://schemas.microsoft.com/office/powerpoint/2012/main">
        <p15:guide id="1" orient="horz" pos="938">
          <p15:clr>
            <a:srgbClr val="FBAE40"/>
          </p15:clr>
        </p15:guide>
        <p15:guide id="2" pos="189">
          <p15:clr>
            <a:srgbClr val="FBAE40"/>
          </p15:clr>
        </p15:guide>
        <p15:guide id="3" pos="7491">
          <p15:clr>
            <a:srgbClr val="FBAE40"/>
          </p15:clr>
        </p15:guide>
        <p15:guide id="4" orient="horz" pos="3368">
          <p15:clr>
            <a:srgbClr val="FBAE40"/>
          </p15:clr>
        </p15:guide>
        <p15:guide id="5" pos="257">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Pen + Pictur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97700" y="1397000"/>
            <a:ext cx="4320000" cy="992188"/>
          </a:xfrm>
        </p:spPr>
        <p:txBody>
          <a:bodyPr anchor="t"/>
          <a:lstStyle/>
          <a:p>
            <a:r>
              <a:rPr lang="en-US"/>
              <a:t>Click to edit Master title style</a:t>
            </a:r>
          </a:p>
        </p:txBody>
      </p:sp>
      <p:sp>
        <p:nvSpPr>
          <p:cNvPr id="11" name="Text Placeholder 6"/>
          <p:cNvSpPr>
            <a:spLocks noGrp="1"/>
          </p:cNvSpPr>
          <p:nvPr>
            <p:ph type="body" sz="quarter" idx="14"/>
          </p:nvPr>
        </p:nvSpPr>
        <p:spPr>
          <a:xfrm>
            <a:off x="6997700" y="2705100"/>
            <a:ext cx="4320000" cy="2641600"/>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p:cNvSpPr>
            <a:spLocks noGrp="1"/>
          </p:cNvSpPr>
          <p:nvPr>
            <p:ph type="pic" sz="quarter" idx="15"/>
          </p:nvPr>
        </p:nvSpPr>
        <p:spPr>
          <a:xfrm>
            <a:off x="407988" y="1498600"/>
            <a:ext cx="5535612" cy="3848100"/>
          </a:xfrm>
        </p:spPr>
        <p:txBody>
          <a:bodyPr/>
          <a:lstStyle/>
          <a:p>
            <a:r>
              <a:rPr lang="en-US"/>
              <a:t>Drag picture to placeholder or click icon to add</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241300"/>
            <a:ext cx="1057275" cy="6362700"/>
          </a:xfrm>
          <a:prstGeom prst="rect">
            <a:avLst/>
          </a:prstGeom>
        </p:spPr>
      </p:pic>
    </p:spTree>
    <p:extLst>
      <p:ext uri="{BB962C8B-B14F-4D97-AF65-F5344CB8AC3E}">
        <p14:creationId xmlns:p14="http://schemas.microsoft.com/office/powerpoint/2010/main" val="3375126111"/>
      </p:ext>
    </p:extLst>
  </p:cSld>
  <p:clrMapOvr>
    <a:masterClrMapping/>
  </p:clrMapOvr>
  <p:extLst>
    <p:ext uri="{DCECCB84-F9BA-43D5-87BE-67443E8EF086}">
      <p15:sldGuideLst xmlns:p15="http://schemas.microsoft.com/office/powerpoint/2012/main">
        <p15:guide id="1" orient="horz" pos="944">
          <p15:clr>
            <a:srgbClr val="FBAE40"/>
          </p15:clr>
        </p15:guide>
        <p15:guide id="2" pos="189">
          <p15:clr>
            <a:srgbClr val="FBAE40"/>
          </p15:clr>
        </p15:guide>
        <p15:guide id="3" pos="7491">
          <p15:clr>
            <a:srgbClr val="FBAE40"/>
          </p15:clr>
        </p15:guide>
        <p15:guide id="4" orient="horz" pos="3368">
          <p15:clr>
            <a:srgbClr val="FBAE40"/>
          </p15:clr>
        </p15:guide>
        <p15:guide id="5" pos="257">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 Column Text + Picture Spac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p>
        </p:txBody>
      </p:sp>
      <p:sp>
        <p:nvSpPr>
          <p:cNvPr id="11" name="Text Placeholder 6"/>
          <p:cNvSpPr>
            <a:spLocks noGrp="1"/>
          </p:cNvSpPr>
          <p:nvPr>
            <p:ph type="body" sz="quarter" idx="14"/>
          </p:nvPr>
        </p:nvSpPr>
        <p:spPr>
          <a:xfrm>
            <a:off x="304800" y="2678400"/>
            <a:ext cx="5400000" cy="2730500"/>
          </a:xfrm>
        </p:spPr>
        <p:txBody>
          <a:bodyPr>
            <a:normAutofit/>
          </a:bodyPr>
          <a:lstStyle>
            <a:lvl1pPr>
              <a:lnSpc>
                <a:spcPct val="100000"/>
              </a:lnSpc>
              <a:spcBef>
                <a:spcPts val="600"/>
              </a:spcBef>
              <a:defRPr sz="2000" b="0" i="0">
                <a:latin typeface="Segoe UI Light" charset="0"/>
                <a:ea typeface="Segoe UI Light" charset="0"/>
                <a:cs typeface="Segoe UI Light" charset="0"/>
              </a:defRPr>
            </a:lvl1pPr>
            <a:lvl2pPr>
              <a:lnSpc>
                <a:spcPct val="100000"/>
              </a:lnSpc>
              <a:spcBef>
                <a:spcPts val="600"/>
              </a:spcBef>
              <a:defRPr sz="2000" b="0" i="0">
                <a:latin typeface="Segoe UI Light" charset="0"/>
                <a:ea typeface="Segoe UI Light" charset="0"/>
                <a:cs typeface="Segoe UI Light" charset="0"/>
              </a:defRPr>
            </a:lvl2pPr>
            <a:lvl3pPr>
              <a:lnSpc>
                <a:spcPct val="100000"/>
              </a:lnSpc>
              <a:spcBef>
                <a:spcPts val="600"/>
              </a:spcBef>
              <a:defRPr sz="2000" b="0" i="0">
                <a:latin typeface="Segoe UI Light" charset="0"/>
                <a:ea typeface="Segoe UI Light" charset="0"/>
                <a:cs typeface="Segoe UI Light" charset="0"/>
              </a:defRPr>
            </a:lvl3pPr>
            <a:lvl4pPr>
              <a:lnSpc>
                <a:spcPct val="100000"/>
              </a:lnSpc>
              <a:spcBef>
                <a:spcPts val="600"/>
              </a:spcBef>
              <a:defRPr sz="2000" b="0" i="0">
                <a:latin typeface="Segoe UI Light" charset="0"/>
                <a:ea typeface="Segoe UI Light" charset="0"/>
                <a:cs typeface="Segoe UI Light" charset="0"/>
              </a:defRPr>
            </a:lvl4pPr>
            <a:lvl5pPr>
              <a:lnSpc>
                <a:spcPct val="100000"/>
              </a:lnSpc>
              <a:spcBef>
                <a:spcPts val="600"/>
              </a:spcBef>
              <a:defRPr sz="2000" b="0" i="0">
                <a:latin typeface="Segoe UI Light" charset="0"/>
                <a:ea typeface="Segoe UI Light" charset="0"/>
                <a:cs typeface="Segoe UI Light" charset="0"/>
              </a:defRPr>
            </a:lvl5pPr>
          </a:lstStyle>
          <a:p>
            <a:pPr lvl="0"/>
            <a:r>
              <a:rPr lang="en-US"/>
              <a:t>Click to edit Master text styles</a:t>
            </a:r>
          </a:p>
        </p:txBody>
      </p:sp>
    </p:spTree>
    <p:extLst>
      <p:ext uri="{BB962C8B-B14F-4D97-AF65-F5344CB8AC3E}">
        <p14:creationId xmlns:p14="http://schemas.microsoft.com/office/powerpoint/2010/main" val="3914501407"/>
      </p:ext>
    </p:extLst>
  </p:cSld>
  <p:clrMapOvr>
    <a:masterClrMapping/>
  </p:clrMapOvr>
  <p:extLst mod="1">
    <p:ext uri="{DCECCB84-F9BA-43D5-87BE-67443E8EF086}">
      <p15:sldGuideLst xmlns:p15="http://schemas.microsoft.com/office/powerpoint/2012/main">
        <p15:guide id="1" orient="horz" pos="922">
          <p15:clr>
            <a:srgbClr val="FBAE40"/>
          </p15:clr>
        </p15:guide>
        <p15:guide id="2" pos="189">
          <p15:clr>
            <a:srgbClr val="FBAE40"/>
          </p15:clr>
        </p15:guide>
        <p15:guide id="3" pos="7491">
          <p15:clr>
            <a:srgbClr val="FBAE40"/>
          </p15:clr>
        </p15:guide>
        <p15:guide id="4" orient="horz" pos="3398">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_1 Column Text + Picture Spac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799" y="1397000"/>
            <a:ext cx="11713029" cy="687294"/>
          </a:xfrm>
        </p:spPr>
        <p:txBody>
          <a:bodyPr anchor="t"/>
          <a:lstStyle/>
          <a:p>
            <a:r>
              <a:rPr lang="en-US"/>
              <a:t>Click to edit Master title style</a:t>
            </a:r>
          </a:p>
        </p:txBody>
      </p:sp>
      <p:sp>
        <p:nvSpPr>
          <p:cNvPr id="4" name="Table Placeholder 3"/>
          <p:cNvSpPr>
            <a:spLocks noGrp="1"/>
          </p:cNvSpPr>
          <p:nvPr>
            <p:ph type="tbl" sz="quarter" idx="10"/>
          </p:nvPr>
        </p:nvSpPr>
        <p:spPr>
          <a:xfrm>
            <a:off x="416860" y="2191871"/>
            <a:ext cx="11358282" cy="4222377"/>
          </a:xfrm>
        </p:spPr>
        <p:txBody>
          <a:bodyPr/>
          <a:lstStyle>
            <a:lvl1pPr>
              <a:defRPr b="1" i="0">
                <a:latin typeface="Segoe UI Semibold" charset="0"/>
                <a:ea typeface="Segoe UI Semibold" charset="0"/>
                <a:cs typeface="Segoe UI Semibold" charset="0"/>
              </a:defRPr>
            </a:lvl1pPr>
          </a:lstStyle>
          <a:p>
            <a:r>
              <a:rPr lang="en-US"/>
              <a:t>Click icon to add table</a:t>
            </a:r>
          </a:p>
        </p:txBody>
      </p:sp>
    </p:spTree>
    <p:extLst>
      <p:ext uri="{BB962C8B-B14F-4D97-AF65-F5344CB8AC3E}">
        <p14:creationId xmlns:p14="http://schemas.microsoft.com/office/powerpoint/2010/main" val="3123566540"/>
      </p:ext>
    </p:extLst>
  </p:cSld>
  <p:clrMapOvr>
    <a:masterClrMapping/>
  </p:clrMapOvr>
  <p:extLst mod="1">
    <p:ext uri="{DCECCB84-F9BA-43D5-87BE-67443E8EF086}">
      <p15:sldGuideLst xmlns:p15="http://schemas.microsoft.com/office/powerpoint/2012/main">
        <p15:guide id="1" orient="horz" pos="922">
          <p15:clr>
            <a:srgbClr val="FBAE40"/>
          </p15:clr>
        </p15:guide>
        <p15:guide id="2" pos="189">
          <p15:clr>
            <a:srgbClr val="FBAE40"/>
          </p15:clr>
        </p15:guide>
        <p15:guide id="3" pos="7491">
          <p15:clr>
            <a:srgbClr val="FBAE40"/>
          </p15:clr>
        </p15:guide>
        <p15:guide id="4" orient="horz" pos="3398">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13D269-8B25-2E4F-886D-97191F4F2A90}" type="datetimeFigureOut">
              <a:rPr lang="en-US" smtClean="0">
                <a:solidFill>
                  <a:srgbClr val="505050">
                    <a:tint val="75000"/>
                  </a:srgbClr>
                </a:solidFill>
              </a:rPr>
              <a:pPr/>
              <a:t>3/10/2017</a:t>
            </a:fld>
            <a:endParaRPr lang="en-US">
              <a:solidFill>
                <a:srgbClr val="505050">
                  <a:tint val="75000"/>
                </a:srgbClr>
              </a:solidFill>
            </a:endParaRPr>
          </a:p>
        </p:txBody>
      </p:sp>
      <p:sp>
        <p:nvSpPr>
          <p:cNvPr id="4" name="Footer Placeholder 3"/>
          <p:cNvSpPr>
            <a:spLocks noGrp="1"/>
          </p:cNvSpPr>
          <p:nvPr>
            <p:ph type="ftr" sz="quarter" idx="11"/>
          </p:nvPr>
        </p:nvSpPr>
        <p:spPr/>
        <p:txBody>
          <a:bodyPr/>
          <a:lstStyle/>
          <a:p>
            <a:endParaRPr lang="en-US">
              <a:solidFill>
                <a:srgbClr val="505050">
                  <a:tint val="75000"/>
                </a:srgbClr>
              </a:solidFill>
            </a:endParaRPr>
          </a:p>
        </p:txBody>
      </p:sp>
      <p:sp>
        <p:nvSpPr>
          <p:cNvPr id="5" name="Slide Number Placeholder 4"/>
          <p:cNvSpPr>
            <a:spLocks noGrp="1"/>
          </p:cNvSpPr>
          <p:nvPr>
            <p:ph type="sldNum" sz="quarter" idx="12"/>
          </p:nvPr>
        </p:nvSpPr>
        <p:spPr/>
        <p:txBody>
          <a:bodyPr/>
          <a:lstStyle/>
          <a:p>
            <a:fld id="{0AA28628-A188-CB4C-A015-680422023823}" type="slidenum">
              <a:rPr lang="en-US" smtClean="0">
                <a:solidFill>
                  <a:srgbClr val="505050">
                    <a:tint val="75000"/>
                  </a:srgbClr>
                </a:solidFill>
              </a:rPr>
              <a:pPr/>
              <a:t>‹#›</a:t>
            </a:fld>
            <a:endParaRPr lang="en-US">
              <a:solidFill>
                <a:srgbClr val="505050">
                  <a:tint val="75000"/>
                </a:srgbClr>
              </a:solidFill>
            </a:endParaRPr>
          </a:p>
        </p:txBody>
      </p:sp>
    </p:spTree>
    <p:extLst>
      <p:ext uri="{BB962C8B-B14F-4D97-AF65-F5344CB8AC3E}">
        <p14:creationId xmlns:p14="http://schemas.microsoft.com/office/powerpoint/2010/main" val="42063131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Full Bleed Image + White Caption">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p:spPr>
        <p:txBody>
          <a:bodyPr/>
          <a:lstStyle/>
          <a:p>
            <a:r>
              <a:rPr lang="en-US"/>
              <a:t>Drag picture to placeholder or click icon to add</a:t>
            </a:r>
          </a:p>
        </p:txBody>
      </p:sp>
      <p:sp>
        <p:nvSpPr>
          <p:cNvPr id="7" name="Text Placeholder 6"/>
          <p:cNvSpPr>
            <a:spLocks noGrp="1"/>
          </p:cNvSpPr>
          <p:nvPr>
            <p:ph type="body" sz="quarter" idx="11"/>
          </p:nvPr>
        </p:nvSpPr>
        <p:spPr>
          <a:xfrm>
            <a:off x="308799" y="1390755"/>
            <a:ext cx="3880800" cy="1565999"/>
          </a:xfrm>
        </p:spPr>
        <p:txBody>
          <a:bodyPr>
            <a:normAutofit/>
          </a:bodyPr>
          <a:lstStyle>
            <a:lvl1pPr>
              <a:defRPr sz="3200" b="0" i="0">
                <a:solidFill>
                  <a:schemeClr val="bg1"/>
                </a:solidFill>
                <a:latin typeface="Segoe UI Light" charset="0"/>
                <a:ea typeface="Segoe UI Light" charset="0"/>
                <a:cs typeface="Segoe UI Light" charset="0"/>
              </a:defRPr>
            </a:lvl1pPr>
            <a:lvl2pPr>
              <a:defRPr sz="2000" b="0" i="0">
                <a:solidFill>
                  <a:schemeClr val="bg1"/>
                </a:solidFill>
                <a:latin typeface="Segoe UI Light" charset="0"/>
                <a:ea typeface="Segoe UI Light" charset="0"/>
                <a:cs typeface="Segoe UI Light" charset="0"/>
              </a:defRPr>
            </a:lvl2pPr>
            <a:lvl3pPr>
              <a:defRPr sz="2000" b="0" i="0">
                <a:solidFill>
                  <a:schemeClr val="bg1"/>
                </a:solidFill>
                <a:latin typeface="Segoe UI Light" charset="0"/>
                <a:ea typeface="Segoe UI Light" charset="0"/>
                <a:cs typeface="Segoe UI Light" charset="0"/>
              </a:defRPr>
            </a:lvl3pPr>
            <a:lvl4pPr>
              <a:defRPr sz="2000" b="0" i="0">
                <a:solidFill>
                  <a:schemeClr val="bg1"/>
                </a:solidFill>
                <a:latin typeface="Segoe UI Light" charset="0"/>
                <a:ea typeface="Segoe UI Light" charset="0"/>
                <a:cs typeface="Segoe UI Light" charset="0"/>
              </a:defRPr>
            </a:lvl4pPr>
            <a:lvl5pPr>
              <a:defRPr sz="2000" b="0" i="0">
                <a:solidFill>
                  <a:schemeClr val="bg1"/>
                </a:solidFill>
                <a:latin typeface="Segoe UI Light" charset="0"/>
                <a:ea typeface="Segoe UI Light" charset="0"/>
                <a:cs typeface="Segoe UI Light" charset="0"/>
              </a:defRPr>
            </a:lvl5pPr>
          </a:lstStyle>
          <a:p>
            <a:pPr lvl="0"/>
            <a:r>
              <a:rPr lang="en-US"/>
              <a:t>Click to edit Master text styles</a:t>
            </a:r>
          </a:p>
        </p:txBody>
      </p:sp>
    </p:spTree>
    <p:extLst>
      <p:ext uri="{BB962C8B-B14F-4D97-AF65-F5344CB8AC3E}">
        <p14:creationId xmlns:p14="http://schemas.microsoft.com/office/powerpoint/2010/main" val="35702498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Gradient Background + Grey Caption">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308799" y="1390755"/>
            <a:ext cx="3880800" cy="1565999"/>
          </a:xfrm>
        </p:spPr>
        <p:txBody>
          <a:bodyPr>
            <a:normAutofit/>
          </a:bodyPr>
          <a:lstStyle>
            <a:lvl1pPr>
              <a:defRPr sz="3200" b="0" i="0">
                <a:solidFill>
                  <a:schemeClr val="tx1"/>
                </a:solidFill>
                <a:latin typeface="Segoe UI Light" charset="0"/>
                <a:ea typeface="Segoe UI Light" charset="0"/>
                <a:cs typeface="Segoe UI Light" charset="0"/>
              </a:defRPr>
            </a:lvl1pPr>
            <a:lvl2pPr>
              <a:defRPr sz="2000" b="0" i="0">
                <a:solidFill>
                  <a:schemeClr val="bg1"/>
                </a:solidFill>
                <a:latin typeface="Segoe UI Light" charset="0"/>
                <a:ea typeface="Segoe UI Light" charset="0"/>
                <a:cs typeface="Segoe UI Light" charset="0"/>
              </a:defRPr>
            </a:lvl2pPr>
            <a:lvl3pPr>
              <a:defRPr sz="2000" b="0" i="0">
                <a:solidFill>
                  <a:schemeClr val="bg1"/>
                </a:solidFill>
                <a:latin typeface="Segoe UI Light" charset="0"/>
                <a:ea typeface="Segoe UI Light" charset="0"/>
                <a:cs typeface="Segoe UI Light" charset="0"/>
              </a:defRPr>
            </a:lvl3pPr>
            <a:lvl4pPr>
              <a:defRPr sz="2000" b="0" i="0">
                <a:solidFill>
                  <a:schemeClr val="bg1"/>
                </a:solidFill>
                <a:latin typeface="Segoe UI Light" charset="0"/>
                <a:ea typeface="Segoe UI Light" charset="0"/>
                <a:cs typeface="Segoe UI Light" charset="0"/>
              </a:defRPr>
            </a:lvl4pPr>
            <a:lvl5pPr>
              <a:defRPr sz="2000" b="0" i="0">
                <a:solidFill>
                  <a:schemeClr val="bg1"/>
                </a:solidFill>
                <a:latin typeface="Segoe UI Light" charset="0"/>
                <a:ea typeface="Segoe UI Light" charset="0"/>
                <a:cs typeface="Segoe UI Light" charset="0"/>
              </a:defRPr>
            </a:lvl5pPr>
          </a:lstStyle>
          <a:p>
            <a:pPr lvl="0"/>
            <a:r>
              <a:rPr lang="en-US"/>
              <a:t>Click to edit Master text styles</a:t>
            </a:r>
          </a:p>
        </p:txBody>
      </p:sp>
    </p:spTree>
    <p:extLst>
      <p:ext uri="{BB962C8B-B14F-4D97-AF65-F5344CB8AC3E}">
        <p14:creationId xmlns:p14="http://schemas.microsoft.com/office/powerpoint/2010/main" val="3034811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8_Two Column 2-color Non-bulleted">
    <p:spTree>
      <p:nvGrpSpPr>
        <p:cNvPr id="1" name=""/>
        <p:cNvGrpSpPr/>
        <p:nvPr/>
      </p:nvGrpSpPr>
      <p:grpSpPr>
        <a:xfrm>
          <a:off x="0" y="0"/>
          <a:ext cx="0" cy="0"/>
          <a:chOff x="0" y="0"/>
          <a:chExt cx="0" cy="0"/>
        </a:xfrm>
      </p:grpSpPr>
      <p:sp>
        <p:nvSpPr>
          <p:cNvPr id="6" name="Title 1"/>
          <p:cNvSpPr>
            <a:spLocks noGrp="1"/>
          </p:cNvSpPr>
          <p:nvPr>
            <p:ph type="title"/>
          </p:nvPr>
        </p:nvSpPr>
        <p:spPr>
          <a:xfrm>
            <a:off x="448213" y="1117285"/>
            <a:ext cx="8400870" cy="899665"/>
          </a:xfrm>
          <a:prstGeom prst="rect">
            <a:avLst/>
          </a:prstGeom>
        </p:spPr>
        <p:txBody>
          <a:bodyPr lIns="0" tIns="0" rIns="0" bIns="0"/>
          <a:lstStyle>
            <a:lvl1pPr>
              <a:defRPr sz="4313">
                <a:solidFill>
                  <a:srgbClr val="737373"/>
                </a:solidFill>
              </a:defRPr>
            </a:lvl1pPr>
          </a:lstStyle>
          <a:p>
            <a:r>
              <a:rPr lang="en-GB"/>
              <a:t>Click to edit Master title style</a:t>
            </a:r>
            <a:endParaRPr lang="en-US"/>
          </a:p>
        </p:txBody>
      </p:sp>
      <p:sp>
        <p:nvSpPr>
          <p:cNvPr id="7" name="Text Placeholder 5"/>
          <p:cNvSpPr>
            <a:spLocks noGrp="1"/>
          </p:cNvSpPr>
          <p:nvPr>
            <p:ph type="body" sz="quarter" idx="10"/>
          </p:nvPr>
        </p:nvSpPr>
        <p:spPr>
          <a:xfrm>
            <a:off x="448212" y="2016950"/>
            <a:ext cx="5506213" cy="1641917"/>
          </a:xfrm>
          <a:prstGeom prst="rect">
            <a:avLst/>
          </a:prstGeom>
        </p:spPr>
        <p:txBody>
          <a:bodyPr lIns="0" tIns="0" rIns="0" bIns="0" numCol="2" spcCol="360000"/>
          <a:lstStyle>
            <a:lvl1pPr marL="0" indent="0">
              <a:lnSpc>
                <a:spcPct val="100000"/>
              </a:lnSpc>
              <a:spcBef>
                <a:spcPts val="0"/>
              </a:spcBef>
              <a:spcAft>
                <a:spcPts val="588"/>
              </a:spcAft>
              <a:buNone/>
              <a:defRPr sz="1372">
                <a:solidFill>
                  <a:schemeClr val="tx1"/>
                </a:solidFill>
                <a:latin typeface="+mn-lt"/>
              </a:defRPr>
            </a:lvl1pPr>
            <a:lvl2pPr marL="0" indent="0">
              <a:lnSpc>
                <a:spcPct val="100000"/>
              </a:lnSpc>
              <a:spcBef>
                <a:spcPts val="0"/>
              </a:spcBef>
              <a:spcAft>
                <a:spcPts val="588"/>
              </a:spcAft>
              <a:buFontTx/>
              <a:buNone/>
              <a:defRPr sz="1372">
                <a:solidFill>
                  <a:schemeClr val="tx1"/>
                </a:solidFill>
                <a:latin typeface="+mn-lt"/>
              </a:defRPr>
            </a:lvl2pPr>
            <a:lvl3pPr marL="224097" indent="0">
              <a:lnSpc>
                <a:spcPct val="100000"/>
              </a:lnSpc>
              <a:spcBef>
                <a:spcPts val="0"/>
              </a:spcBef>
              <a:spcAft>
                <a:spcPts val="588"/>
              </a:spcAft>
              <a:buNone/>
              <a:defRPr sz="1372">
                <a:solidFill>
                  <a:schemeClr val="tx1"/>
                </a:solidFill>
                <a:latin typeface="+mn-lt"/>
              </a:defRPr>
            </a:lvl3pPr>
            <a:lvl4pPr marL="448193" indent="0">
              <a:lnSpc>
                <a:spcPct val="100000"/>
              </a:lnSpc>
              <a:spcBef>
                <a:spcPts val="0"/>
              </a:spcBef>
              <a:spcAft>
                <a:spcPts val="588"/>
              </a:spcAft>
              <a:buNone/>
              <a:defRPr sz="1372">
                <a:solidFill>
                  <a:schemeClr val="tx1"/>
                </a:solidFill>
                <a:latin typeface="+mn-lt"/>
              </a:defRPr>
            </a:lvl4pPr>
            <a:lvl5pPr marL="672290" indent="0">
              <a:lnSpc>
                <a:spcPct val="100000"/>
              </a:lnSpc>
              <a:spcBef>
                <a:spcPts val="0"/>
              </a:spcBef>
              <a:spcAft>
                <a:spcPts val="588"/>
              </a:spcAft>
              <a:buNone/>
              <a:defRPr sz="1372">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5629812" y="1"/>
            <a:ext cx="6562187" cy="6676714"/>
          </a:xfrm>
          <a:prstGeom prst="rect">
            <a:avLst/>
          </a:prstGeom>
        </p:spPr>
      </p:pic>
    </p:spTree>
    <p:extLst>
      <p:ext uri="{BB962C8B-B14F-4D97-AF65-F5344CB8AC3E}">
        <p14:creationId xmlns:p14="http://schemas.microsoft.com/office/powerpoint/2010/main" val="1580804213"/>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 Gradient">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89731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7311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End Slide">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5" name="Text Box 3"/>
          <p:cNvSpPr txBox="1">
            <a:spLocks noChangeArrowheads="1"/>
          </p:cNvSpPr>
          <p:nvPr/>
        </p:nvSpPr>
        <p:spPr bwMode="blackWhite">
          <a:xfrm>
            <a:off x="3167641" y="5503985"/>
            <a:ext cx="5856718" cy="78713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3924" eaLnBrk="0" hangingPunct="0">
              <a:spcAft>
                <a:spcPts val="600"/>
              </a:spcAft>
            </a:pPr>
            <a:r>
              <a:rPr lang="en-US" sz="686">
                <a:solidFill>
                  <a:srgbClr val="737373"/>
                </a:solidFill>
                <a:cs typeface="Segoe UI" pitchFamily="34" charset="0"/>
              </a:rPr>
              <a:t>© 2016 Microsoft Corporation. All rights reserved. </a:t>
            </a:r>
          </a:p>
          <a:p>
            <a:pPr algn="ctr" defTabSz="913924" eaLnBrk="0" hangingPunct="0">
              <a:spcAft>
                <a:spcPts val="600"/>
              </a:spcAft>
            </a:pPr>
            <a:r>
              <a:rPr lang="en-US" sz="686">
                <a:solidFill>
                  <a:srgbClr val="737373"/>
                </a:solidFill>
                <a:cs typeface="Segoe UI" pitchFamily="34" charset="0"/>
              </a:rPr>
              <a:t>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p>
          <a:p>
            <a:pPr algn="ctr" defTabSz="913924" eaLnBrk="0" hangingPunct="0"/>
            <a:r>
              <a:rPr lang="en-US" sz="686">
                <a:solidFill>
                  <a:srgbClr val="737373"/>
                </a:solidFill>
                <a:cs typeface="Segoe UI" pitchFamily="34" charset="0"/>
              </a:rPr>
              <a:t>MICROSOFT MAKES NO WARRANTIES, EXPRESS, IMPLIED OR STATUTORY, AS TO THE INFORMATION IN THIS PRESENTATION.</a:t>
            </a:r>
          </a:p>
        </p:txBody>
      </p:sp>
      <p:pic>
        <p:nvPicPr>
          <p:cNvPr id="6" name="Picture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452696" y="3291849"/>
            <a:ext cx="1286608" cy="274302"/>
          </a:xfrm>
          <a:prstGeom prst="rect">
            <a:avLst/>
          </a:prstGeom>
        </p:spPr>
      </p:pic>
    </p:spTree>
    <p:extLst>
      <p:ext uri="{BB962C8B-B14F-4D97-AF65-F5344CB8AC3E}">
        <p14:creationId xmlns:p14="http://schemas.microsoft.com/office/powerpoint/2010/main" val="12237299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8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7099300" y="4445001"/>
            <a:ext cx="4000500" cy="1329595"/>
          </a:xfrm>
          <a:prstGeom prst="rect">
            <a:avLst/>
          </a:prstGeom>
        </p:spPr>
        <p:txBody>
          <a:bodyPr wrap="square" lIns="0" tIns="0" rIns="0" bIns="0">
            <a:spAutoFit/>
          </a:bodyPr>
          <a:lstStyle>
            <a:lvl1pPr>
              <a:defRPr sz="3200" b="0" i="0" spc="0">
                <a:latin typeface="Segoe UI Light" charset="0"/>
                <a:ea typeface="Segoe UI Light" charset="0"/>
                <a:cs typeface="Segoe UI Light" charset="0"/>
              </a:defRPr>
            </a:lvl1pPr>
          </a:lstStyle>
          <a:p>
            <a:r>
              <a:rPr lang="en-GB"/>
              <a:t>Click to edit Master title style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15193" y="419991"/>
            <a:ext cx="1286608" cy="274302"/>
          </a:xfrm>
          <a:prstGeom prst="rect">
            <a:avLst/>
          </a:prstGeom>
        </p:spPr>
      </p:pic>
    </p:spTree>
    <p:extLst>
      <p:ext uri="{BB962C8B-B14F-4D97-AF65-F5344CB8AC3E}">
        <p14:creationId xmlns:p14="http://schemas.microsoft.com/office/powerpoint/2010/main" val="2230288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13_Two Column 2-color Non-bulleted">
    <p:spTree>
      <p:nvGrpSpPr>
        <p:cNvPr id="1" name=""/>
        <p:cNvGrpSpPr/>
        <p:nvPr/>
      </p:nvGrpSpPr>
      <p:grpSpPr>
        <a:xfrm>
          <a:off x="0" y="0"/>
          <a:ext cx="0" cy="0"/>
          <a:chOff x="0" y="0"/>
          <a:chExt cx="0" cy="0"/>
        </a:xfrm>
      </p:grpSpPr>
      <p:sp>
        <p:nvSpPr>
          <p:cNvPr id="6" name="Title 1"/>
          <p:cNvSpPr>
            <a:spLocks noGrp="1"/>
          </p:cNvSpPr>
          <p:nvPr>
            <p:ph type="title"/>
          </p:nvPr>
        </p:nvSpPr>
        <p:spPr>
          <a:xfrm>
            <a:off x="409714" y="1446469"/>
            <a:ext cx="5506212" cy="443198"/>
          </a:xfrm>
          <a:prstGeom prst="rect">
            <a:avLst/>
          </a:prstGeom>
        </p:spPr>
        <p:txBody>
          <a:bodyPr lIns="0" tIns="0" rIns="0" bIns="0">
            <a:spAutoFit/>
          </a:bodyPr>
          <a:lstStyle>
            <a:lvl1pPr>
              <a:defRPr sz="3200" b="0" i="0" spc="0">
                <a:solidFill>
                  <a:schemeClr val="tx1"/>
                </a:solidFill>
                <a:latin typeface="Segoe UI Light" charset="0"/>
                <a:ea typeface="Segoe UI Light" charset="0"/>
                <a:cs typeface="Segoe UI Light" charset="0"/>
              </a:defRPr>
            </a:lvl1pPr>
          </a:lstStyle>
          <a:p>
            <a:r>
              <a:rPr lang="en-GB"/>
              <a:t>Click to edit Master title style</a:t>
            </a:r>
            <a:endParaRPr lang="en-US"/>
          </a:p>
        </p:txBody>
      </p:sp>
      <p:sp>
        <p:nvSpPr>
          <p:cNvPr id="9" name="Text Placeholder 5"/>
          <p:cNvSpPr>
            <a:spLocks noGrp="1"/>
          </p:cNvSpPr>
          <p:nvPr>
            <p:ph type="body" sz="quarter" idx="10"/>
          </p:nvPr>
        </p:nvSpPr>
        <p:spPr>
          <a:xfrm>
            <a:off x="409712" y="2236406"/>
            <a:ext cx="5837084" cy="1384995"/>
          </a:xfrm>
          <a:prstGeom prst="rect">
            <a:avLst/>
          </a:prstGeom>
        </p:spPr>
        <p:txBody>
          <a:bodyPr lIns="0" tIns="0" rIns="0" bIns="0" numCol="1" spcCol="360000">
            <a:spAutoFit/>
          </a:bodyPr>
          <a:lstStyle>
            <a:lvl1pPr marL="0" indent="0">
              <a:lnSpc>
                <a:spcPct val="100000"/>
              </a:lnSpc>
              <a:spcBef>
                <a:spcPts val="0"/>
              </a:spcBef>
              <a:spcAft>
                <a:spcPts val="588"/>
              </a:spcAft>
              <a:buNone/>
              <a:defRPr sz="1400">
                <a:solidFill>
                  <a:schemeClr val="tx1"/>
                </a:solidFill>
                <a:latin typeface="+mn-lt"/>
              </a:defRPr>
            </a:lvl1pPr>
            <a:lvl2pPr marL="0" indent="0">
              <a:lnSpc>
                <a:spcPct val="100000"/>
              </a:lnSpc>
              <a:spcBef>
                <a:spcPts val="0"/>
              </a:spcBef>
              <a:spcAft>
                <a:spcPts val="588"/>
              </a:spcAft>
              <a:buFontTx/>
              <a:buNone/>
              <a:defRPr sz="1400">
                <a:solidFill>
                  <a:schemeClr val="tx1"/>
                </a:solidFill>
                <a:latin typeface="+mn-lt"/>
              </a:defRPr>
            </a:lvl2pPr>
            <a:lvl3pPr marL="224097" indent="0">
              <a:lnSpc>
                <a:spcPct val="100000"/>
              </a:lnSpc>
              <a:spcBef>
                <a:spcPts val="0"/>
              </a:spcBef>
              <a:spcAft>
                <a:spcPts val="588"/>
              </a:spcAft>
              <a:buNone/>
              <a:defRPr sz="1400">
                <a:solidFill>
                  <a:schemeClr val="tx1"/>
                </a:solidFill>
                <a:latin typeface="+mn-lt"/>
              </a:defRPr>
            </a:lvl3pPr>
            <a:lvl4pPr marL="448193" indent="0">
              <a:lnSpc>
                <a:spcPct val="100000"/>
              </a:lnSpc>
              <a:spcBef>
                <a:spcPts val="0"/>
              </a:spcBef>
              <a:spcAft>
                <a:spcPts val="588"/>
              </a:spcAft>
              <a:buNone/>
              <a:defRPr sz="1400">
                <a:solidFill>
                  <a:schemeClr val="tx1"/>
                </a:solidFill>
                <a:latin typeface="+mn-lt"/>
              </a:defRPr>
            </a:lvl4pPr>
            <a:lvl5pPr marL="672290" indent="0">
              <a:lnSpc>
                <a:spcPct val="100000"/>
              </a:lnSpc>
              <a:spcBef>
                <a:spcPts val="0"/>
              </a:spcBef>
              <a:spcAft>
                <a:spcPts val="588"/>
              </a:spcAft>
              <a:buNone/>
              <a:defRPr sz="1400">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0214427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6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409714" y="1446469"/>
            <a:ext cx="5506212" cy="510347"/>
          </a:xfrm>
          <a:prstGeom prst="rect">
            <a:avLst/>
          </a:prstGeom>
        </p:spPr>
        <p:txBody>
          <a:bodyPr lIns="0" tIns="0" rIns="0" bIns="0"/>
          <a:lstStyle>
            <a:lvl1pPr>
              <a:defRPr sz="3200" b="0" i="0" spc="0">
                <a:solidFill>
                  <a:schemeClr val="tx1"/>
                </a:solidFill>
                <a:latin typeface="Segoe UI Light" charset="0"/>
                <a:ea typeface="Segoe UI Light" charset="0"/>
                <a:cs typeface="Segoe UI Light" charset="0"/>
              </a:defRPr>
            </a:lvl1pPr>
          </a:lstStyle>
          <a:p>
            <a:r>
              <a:rPr lang="en-GB"/>
              <a:t>Click to edit Master title style</a:t>
            </a:r>
            <a:endParaRPr lang="en-US"/>
          </a:p>
        </p:txBody>
      </p:sp>
      <p:sp>
        <p:nvSpPr>
          <p:cNvPr id="10" name="Text Placeholder 5"/>
          <p:cNvSpPr>
            <a:spLocks noGrp="1"/>
          </p:cNvSpPr>
          <p:nvPr>
            <p:ph type="body" sz="quarter" idx="10"/>
          </p:nvPr>
        </p:nvSpPr>
        <p:spPr>
          <a:xfrm>
            <a:off x="409712" y="2236406"/>
            <a:ext cx="5837084" cy="1538883"/>
          </a:xfrm>
          <a:prstGeom prst="rect">
            <a:avLst/>
          </a:prstGeom>
        </p:spPr>
        <p:txBody>
          <a:bodyPr lIns="0" tIns="0" rIns="0" bIns="0" numCol="1" spcCol="360000"/>
          <a:lstStyle>
            <a:lvl1pPr marL="0" indent="0">
              <a:lnSpc>
                <a:spcPct val="100000"/>
              </a:lnSpc>
              <a:spcBef>
                <a:spcPts val="0"/>
              </a:spcBef>
              <a:spcAft>
                <a:spcPts val="588"/>
              </a:spcAft>
              <a:buNone/>
              <a:defRPr sz="1400">
                <a:solidFill>
                  <a:schemeClr val="tx1"/>
                </a:solidFill>
                <a:latin typeface="+mn-lt"/>
              </a:defRPr>
            </a:lvl1pPr>
            <a:lvl2pPr marL="0" indent="0">
              <a:lnSpc>
                <a:spcPct val="100000"/>
              </a:lnSpc>
              <a:spcBef>
                <a:spcPts val="0"/>
              </a:spcBef>
              <a:spcAft>
                <a:spcPts val="588"/>
              </a:spcAft>
              <a:buFontTx/>
              <a:buNone/>
              <a:defRPr sz="1400">
                <a:solidFill>
                  <a:schemeClr val="tx1"/>
                </a:solidFill>
                <a:latin typeface="+mn-lt"/>
              </a:defRPr>
            </a:lvl2pPr>
            <a:lvl3pPr marL="224097" indent="0">
              <a:lnSpc>
                <a:spcPct val="100000"/>
              </a:lnSpc>
              <a:spcBef>
                <a:spcPts val="0"/>
              </a:spcBef>
              <a:spcAft>
                <a:spcPts val="588"/>
              </a:spcAft>
              <a:buNone/>
              <a:defRPr sz="1400">
                <a:solidFill>
                  <a:schemeClr val="tx1"/>
                </a:solidFill>
                <a:latin typeface="+mn-lt"/>
              </a:defRPr>
            </a:lvl3pPr>
            <a:lvl4pPr marL="448193" indent="0">
              <a:lnSpc>
                <a:spcPct val="100000"/>
              </a:lnSpc>
              <a:spcBef>
                <a:spcPts val="0"/>
              </a:spcBef>
              <a:spcAft>
                <a:spcPts val="588"/>
              </a:spcAft>
              <a:buNone/>
              <a:defRPr sz="1400">
                <a:solidFill>
                  <a:schemeClr val="tx1"/>
                </a:solidFill>
                <a:latin typeface="+mn-lt"/>
              </a:defRPr>
            </a:lvl4pPr>
            <a:lvl5pPr marL="672290" indent="0">
              <a:lnSpc>
                <a:spcPct val="100000"/>
              </a:lnSpc>
              <a:spcBef>
                <a:spcPts val="0"/>
              </a:spcBef>
              <a:spcAft>
                <a:spcPts val="588"/>
              </a:spcAft>
              <a:buNone/>
              <a:defRPr sz="1400">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81706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12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2497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49505" indent="0" algn="ctr">
              <a:buNone/>
              <a:defRPr>
                <a:solidFill>
                  <a:schemeClr val="tx1">
                    <a:tint val="75000"/>
                  </a:schemeClr>
                </a:solidFill>
              </a:defRPr>
            </a:lvl2pPr>
            <a:lvl3pPr marL="899010" indent="0" algn="ctr">
              <a:buNone/>
              <a:defRPr>
                <a:solidFill>
                  <a:schemeClr val="tx1">
                    <a:tint val="75000"/>
                  </a:schemeClr>
                </a:solidFill>
              </a:defRPr>
            </a:lvl3pPr>
            <a:lvl4pPr marL="1348516" indent="0" algn="ctr">
              <a:buNone/>
              <a:defRPr>
                <a:solidFill>
                  <a:schemeClr val="tx1">
                    <a:tint val="75000"/>
                  </a:schemeClr>
                </a:solidFill>
              </a:defRPr>
            </a:lvl4pPr>
            <a:lvl5pPr marL="1798021" indent="0" algn="ctr">
              <a:buNone/>
              <a:defRPr>
                <a:solidFill>
                  <a:schemeClr val="tx1">
                    <a:tint val="75000"/>
                  </a:schemeClr>
                </a:solidFill>
              </a:defRPr>
            </a:lvl5pPr>
            <a:lvl6pPr marL="2247527" indent="0" algn="ctr">
              <a:buNone/>
              <a:defRPr>
                <a:solidFill>
                  <a:schemeClr val="tx1">
                    <a:tint val="75000"/>
                  </a:schemeClr>
                </a:solidFill>
              </a:defRPr>
            </a:lvl6pPr>
            <a:lvl7pPr marL="2697032" indent="0" algn="ctr">
              <a:buNone/>
              <a:defRPr>
                <a:solidFill>
                  <a:schemeClr val="tx1">
                    <a:tint val="75000"/>
                  </a:schemeClr>
                </a:solidFill>
              </a:defRPr>
            </a:lvl7pPr>
            <a:lvl8pPr marL="3146538" indent="0" algn="ctr">
              <a:buNone/>
              <a:defRPr>
                <a:solidFill>
                  <a:schemeClr val="tx1">
                    <a:tint val="75000"/>
                  </a:schemeClr>
                </a:solidFill>
              </a:defRPr>
            </a:lvl8pPr>
            <a:lvl9pPr marL="359604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AC66625-5986-CF4D-A085-DFD1F60F0C3E}" type="datetimeFigureOut">
              <a:rPr lang="en-US" smtClean="0">
                <a:solidFill>
                  <a:srgbClr val="505050">
                    <a:tint val="75000"/>
                  </a:srgbClr>
                </a:solidFill>
              </a:rPr>
              <a:pPr/>
              <a:t>3/10/2017</a:t>
            </a:fld>
            <a:endParaRPr lang="en-US">
              <a:solidFill>
                <a:srgbClr val="505050">
                  <a:tint val="75000"/>
                </a:srgbClr>
              </a:solidFill>
            </a:endParaRPr>
          </a:p>
        </p:txBody>
      </p:sp>
      <p:sp>
        <p:nvSpPr>
          <p:cNvPr id="5" name="Footer Placeholder 4"/>
          <p:cNvSpPr>
            <a:spLocks noGrp="1"/>
          </p:cNvSpPr>
          <p:nvPr>
            <p:ph type="ftr" sz="quarter" idx="11"/>
          </p:nvPr>
        </p:nvSpPr>
        <p:spPr/>
        <p:txBody>
          <a:bodyPr/>
          <a:lstStyle/>
          <a:p>
            <a:endParaRPr lang="en-US">
              <a:solidFill>
                <a:srgbClr val="505050">
                  <a:tint val="75000"/>
                </a:srgbClr>
              </a:solidFill>
            </a:endParaRPr>
          </a:p>
        </p:txBody>
      </p:sp>
      <p:sp>
        <p:nvSpPr>
          <p:cNvPr id="6" name="Slide Number Placeholder 5"/>
          <p:cNvSpPr>
            <a:spLocks noGrp="1"/>
          </p:cNvSpPr>
          <p:nvPr>
            <p:ph type="sldNum" sz="quarter" idx="12"/>
          </p:nvPr>
        </p:nvSpPr>
        <p:spPr/>
        <p:txBody>
          <a:bodyPr/>
          <a:lstStyle/>
          <a:p>
            <a:fld id="{1CEFD2B4-C3AB-C843-B762-2C7260F4E1F1}" type="slidenum">
              <a:rPr lang="en-US" smtClean="0">
                <a:solidFill>
                  <a:srgbClr val="505050">
                    <a:tint val="75000"/>
                  </a:srgbClr>
                </a:solidFill>
              </a:rPr>
              <a:pPr/>
              <a:t>‹#›</a:t>
            </a:fld>
            <a:endParaRPr lang="en-US">
              <a:solidFill>
                <a:srgbClr val="505050">
                  <a:tint val="75000"/>
                </a:srgbClr>
              </a:solidFill>
            </a:endParaRPr>
          </a:p>
        </p:txBody>
      </p:sp>
    </p:spTree>
    <p:extLst>
      <p:ext uri="{BB962C8B-B14F-4D97-AF65-F5344CB8AC3E}">
        <p14:creationId xmlns:p14="http://schemas.microsoft.com/office/powerpoint/2010/main" val="14120295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urface_White_Title">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461" y="278455"/>
            <a:ext cx="2545580" cy="1277297"/>
          </a:xfrm>
          <a:prstGeom prst="rect">
            <a:avLst/>
          </a:prstGeom>
        </p:spPr>
      </p:pic>
      <p:sp>
        <p:nvSpPr>
          <p:cNvPr id="8" name="Title 1"/>
          <p:cNvSpPr>
            <a:spLocks noGrp="1"/>
          </p:cNvSpPr>
          <p:nvPr>
            <p:ph type="ctrTitle" hasCustomPrompt="1"/>
          </p:nvPr>
        </p:nvSpPr>
        <p:spPr>
          <a:xfrm>
            <a:off x="516170" y="2430467"/>
            <a:ext cx="5487830" cy="1470025"/>
          </a:xfrm>
        </p:spPr>
        <p:txBody>
          <a:bodyPr anchor="b"/>
          <a:lstStyle>
            <a:lvl1pPr algn="l">
              <a:defRPr sz="4400">
                <a:solidFill>
                  <a:schemeClr val="tx1">
                    <a:alpha val="99000"/>
                  </a:schemeClr>
                </a:solidFill>
              </a:defRPr>
            </a:lvl1pPr>
          </a:lstStyle>
          <a:p>
            <a:r>
              <a:rPr lang="en-US"/>
              <a:t>Click to edit </a:t>
            </a:r>
            <a:br>
              <a:rPr lang="en-US"/>
            </a:br>
            <a:r>
              <a:rPr lang="en-US"/>
              <a:t>Master title style</a:t>
            </a:r>
          </a:p>
        </p:txBody>
      </p:sp>
      <p:sp>
        <p:nvSpPr>
          <p:cNvPr id="9" name="Subtitle 2"/>
          <p:cNvSpPr>
            <a:spLocks noGrp="1"/>
          </p:cNvSpPr>
          <p:nvPr>
            <p:ph type="subTitle" idx="1"/>
          </p:nvPr>
        </p:nvSpPr>
        <p:spPr>
          <a:xfrm>
            <a:off x="516169" y="3827897"/>
            <a:ext cx="5487830" cy="545755"/>
          </a:xfrm>
        </p:spPr>
        <p:txBody>
          <a:bodyPr anchor="t">
            <a:noAutofit/>
          </a:bodyPr>
          <a:lstStyle>
            <a:lvl1pPr marL="0" indent="0" algn="l">
              <a:buNone/>
              <a:defRPr sz="2000">
                <a:solidFill>
                  <a:schemeClr val="accent1">
                    <a:alpha val="99000"/>
                  </a:schemeClr>
                </a:solidFill>
              </a:defRPr>
            </a:lvl1pPr>
            <a:lvl2pPr marL="457112" indent="0" algn="ctr">
              <a:buNone/>
              <a:defRPr>
                <a:solidFill>
                  <a:schemeClr val="tx1">
                    <a:tint val="75000"/>
                  </a:schemeClr>
                </a:solidFill>
              </a:defRPr>
            </a:lvl2pPr>
            <a:lvl3pPr marL="914225" indent="0" algn="ctr">
              <a:buNone/>
              <a:defRPr>
                <a:solidFill>
                  <a:schemeClr val="tx1">
                    <a:tint val="75000"/>
                  </a:schemeClr>
                </a:solidFill>
              </a:defRPr>
            </a:lvl3pPr>
            <a:lvl4pPr marL="1371337" indent="0" algn="ctr">
              <a:buNone/>
              <a:defRPr>
                <a:solidFill>
                  <a:schemeClr val="tx1">
                    <a:tint val="75000"/>
                  </a:schemeClr>
                </a:solidFill>
              </a:defRPr>
            </a:lvl4pPr>
            <a:lvl5pPr marL="1828449" indent="0" algn="ctr">
              <a:buNone/>
              <a:defRPr>
                <a:solidFill>
                  <a:schemeClr val="tx1">
                    <a:tint val="75000"/>
                  </a:schemeClr>
                </a:solidFill>
              </a:defRPr>
            </a:lvl5pPr>
            <a:lvl6pPr marL="2285561" indent="0" algn="ctr">
              <a:buNone/>
              <a:defRPr>
                <a:solidFill>
                  <a:schemeClr val="tx1">
                    <a:tint val="75000"/>
                  </a:schemeClr>
                </a:solidFill>
              </a:defRPr>
            </a:lvl6pPr>
            <a:lvl7pPr marL="2742674" indent="0" algn="ctr">
              <a:buNone/>
              <a:defRPr>
                <a:solidFill>
                  <a:schemeClr val="tx1">
                    <a:tint val="75000"/>
                  </a:schemeClr>
                </a:solidFill>
              </a:defRPr>
            </a:lvl7pPr>
            <a:lvl8pPr marL="3199785" indent="0" algn="ctr">
              <a:buNone/>
              <a:defRPr>
                <a:solidFill>
                  <a:schemeClr val="tx1">
                    <a:tint val="75000"/>
                  </a:schemeClr>
                </a:solidFill>
              </a:defRPr>
            </a:lvl8pPr>
            <a:lvl9pPr marL="3656897" indent="0" algn="ctr">
              <a:buNone/>
              <a:defRPr>
                <a:solidFill>
                  <a:schemeClr val="tx1">
                    <a:tint val="75000"/>
                  </a:schemeClr>
                </a:solidFill>
              </a:defRPr>
            </a:lvl9pPr>
          </a:lstStyle>
          <a:p>
            <a:r>
              <a:rPr lang="en-US"/>
              <a:t>Click to edit Master subtitle style</a:t>
            </a:r>
          </a:p>
        </p:txBody>
      </p:sp>
      <p:sp>
        <p:nvSpPr>
          <p:cNvPr id="10" name="Text Placeholder 11"/>
          <p:cNvSpPr>
            <a:spLocks noGrp="1"/>
          </p:cNvSpPr>
          <p:nvPr>
            <p:ph type="body" sz="quarter" idx="10"/>
          </p:nvPr>
        </p:nvSpPr>
        <p:spPr>
          <a:xfrm>
            <a:off x="516195" y="4385516"/>
            <a:ext cx="5487830" cy="577378"/>
          </a:xfrm>
        </p:spPr>
        <p:txBody>
          <a:bodyPr>
            <a:noAutofit/>
          </a:bodyPr>
          <a:lstStyle>
            <a:lvl1pPr marL="0" indent="0">
              <a:buNone/>
              <a:defRPr sz="2000">
                <a:solidFill>
                  <a:schemeClr val="tx1">
                    <a:alpha val="99000"/>
                  </a:schemeClr>
                </a:solidFill>
              </a:defRPr>
            </a:lvl1pPr>
          </a:lstStyle>
          <a:p>
            <a:pPr lvl="0"/>
            <a:r>
              <a:rPr lang="en-US"/>
              <a:t>Click to edit Master text styles</a:t>
            </a:r>
          </a:p>
        </p:txBody>
      </p:sp>
    </p:spTree>
    <p:extLst>
      <p:ext uri="{BB962C8B-B14F-4D97-AF65-F5344CB8AC3E}">
        <p14:creationId xmlns:p14="http://schemas.microsoft.com/office/powerpoint/2010/main" val="134353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urface_Blue_Title">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461" y="278455"/>
            <a:ext cx="2545581" cy="1277297"/>
          </a:xfrm>
          <a:prstGeom prst="rect">
            <a:avLst/>
          </a:prstGeom>
        </p:spPr>
      </p:pic>
      <p:sp>
        <p:nvSpPr>
          <p:cNvPr id="8" name="Title 1"/>
          <p:cNvSpPr>
            <a:spLocks noGrp="1"/>
          </p:cNvSpPr>
          <p:nvPr>
            <p:ph type="ctrTitle" hasCustomPrompt="1"/>
          </p:nvPr>
        </p:nvSpPr>
        <p:spPr>
          <a:xfrm>
            <a:off x="516170" y="2430467"/>
            <a:ext cx="5487830" cy="1470025"/>
          </a:xfrm>
        </p:spPr>
        <p:txBody>
          <a:bodyPr anchor="b"/>
          <a:lstStyle>
            <a:lvl1pPr algn="l">
              <a:defRPr sz="4400">
                <a:solidFill>
                  <a:srgbClr val="FFFFFF">
                    <a:alpha val="99000"/>
                  </a:srgbClr>
                </a:solidFill>
              </a:defRPr>
            </a:lvl1pPr>
          </a:lstStyle>
          <a:p>
            <a:r>
              <a:rPr lang="en-US"/>
              <a:t>Click to edit </a:t>
            </a:r>
            <a:br>
              <a:rPr lang="en-US"/>
            </a:br>
            <a:r>
              <a:rPr lang="en-US"/>
              <a:t>Master title style</a:t>
            </a:r>
          </a:p>
        </p:txBody>
      </p:sp>
      <p:sp>
        <p:nvSpPr>
          <p:cNvPr id="9" name="Subtitle 2"/>
          <p:cNvSpPr>
            <a:spLocks noGrp="1"/>
          </p:cNvSpPr>
          <p:nvPr>
            <p:ph type="subTitle" idx="1"/>
          </p:nvPr>
        </p:nvSpPr>
        <p:spPr>
          <a:xfrm>
            <a:off x="516169" y="3827897"/>
            <a:ext cx="5487830" cy="545755"/>
          </a:xfrm>
        </p:spPr>
        <p:txBody>
          <a:bodyPr anchor="t">
            <a:noAutofit/>
          </a:bodyPr>
          <a:lstStyle>
            <a:lvl1pPr marL="0" indent="0" algn="l">
              <a:buNone/>
              <a:defRPr sz="2000">
                <a:solidFill>
                  <a:schemeClr val="tx1">
                    <a:alpha val="99000"/>
                  </a:schemeClr>
                </a:solidFill>
              </a:defRPr>
            </a:lvl1pPr>
            <a:lvl2pPr marL="457112" indent="0" algn="ctr">
              <a:buNone/>
              <a:defRPr>
                <a:solidFill>
                  <a:schemeClr val="tx1">
                    <a:tint val="75000"/>
                  </a:schemeClr>
                </a:solidFill>
              </a:defRPr>
            </a:lvl2pPr>
            <a:lvl3pPr marL="914225" indent="0" algn="ctr">
              <a:buNone/>
              <a:defRPr>
                <a:solidFill>
                  <a:schemeClr val="tx1">
                    <a:tint val="75000"/>
                  </a:schemeClr>
                </a:solidFill>
              </a:defRPr>
            </a:lvl3pPr>
            <a:lvl4pPr marL="1371337" indent="0" algn="ctr">
              <a:buNone/>
              <a:defRPr>
                <a:solidFill>
                  <a:schemeClr val="tx1">
                    <a:tint val="75000"/>
                  </a:schemeClr>
                </a:solidFill>
              </a:defRPr>
            </a:lvl4pPr>
            <a:lvl5pPr marL="1828449" indent="0" algn="ctr">
              <a:buNone/>
              <a:defRPr>
                <a:solidFill>
                  <a:schemeClr val="tx1">
                    <a:tint val="75000"/>
                  </a:schemeClr>
                </a:solidFill>
              </a:defRPr>
            </a:lvl5pPr>
            <a:lvl6pPr marL="2285561" indent="0" algn="ctr">
              <a:buNone/>
              <a:defRPr>
                <a:solidFill>
                  <a:schemeClr val="tx1">
                    <a:tint val="75000"/>
                  </a:schemeClr>
                </a:solidFill>
              </a:defRPr>
            </a:lvl6pPr>
            <a:lvl7pPr marL="2742674" indent="0" algn="ctr">
              <a:buNone/>
              <a:defRPr>
                <a:solidFill>
                  <a:schemeClr val="tx1">
                    <a:tint val="75000"/>
                  </a:schemeClr>
                </a:solidFill>
              </a:defRPr>
            </a:lvl7pPr>
            <a:lvl8pPr marL="3199785" indent="0" algn="ctr">
              <a:buNone/>
              <a:defRPr>
                <a:solidFill>
                  <a:schemeClr val="tx1">
                    <a:tint val="75000"/>
                  </a:schemeClr>
                </a:solidFill>
              </a:defRPr>
            </a:lvl8pPr>
            <a:lvl9pPr marL="3656897" indent="0" algn="ctr">
              <a:buNone/>
              <a:defRPr>
                <a:solidFill>
                  <a:schemeClr val="tx1">
                    <a:tint val="75000"/>
                  </a:schemeClr>
                </a:solidFill>
              </a:defRPr>
            </a:lvl9pPr>
          </a:lstStyle>
          <a:p>
            <a:r>
              <a:rPr lang="en-US"/>
              <a:t>Click to edit Master subtitle style</a:t>
            </a:r>
          </a:p>
        </p:txBody>
      </p:sp>
      <p:sp>
        <p:nvSpPr>
          <p:cNvPr id="10" name="Text Placeholder 11"/>
          <p:cNvSpPr>
            <a:spLocks noGrp="1"/>
          </p:cNvSpPr>
          <p:nvPr>
            <p:ph type="body" sz="quarter" idx="10"/>
          </p:nvPr>
        </p:nvSpPr>
        <p:spPr>
          <a:xfrm>
            <a:off x="516195" y="4385516"/>
            <a:ext cx="5487830" cy="577378"/>
          </a:xfrm>
        </p:spPr>
        <p:txBody>
          <a:bodyPr>
            <a:noAutofit/>
          </a:bodyPr>
          <a:lstStyle>
            <a:lvl1pPr marL="0" indent="0">
              <a:buNone/>
              <a:defRPr sz="2000">
                <a:solidFill>
                  <a:srgbClr val="FFFFFF">
                    <a:alpha val="99000"/>
                  </a:srgbClr>
                </a:solidFill>
              </a:defRPr>
            </a:lvl1pPr>
          </a:lstStyle>
          <a:p>
            <a:pPr lvl="0"/>
            <a:r>
              <a:rPr lang="en-US"/>
              <a:t>Click to edit Master text styles</a:t>
            </a:r>
          </a:p>
        </p:txBody>
      </p:sp>
    </p:spTree>
    <p:extLst>
      <p:ext uri="{BB962C8B-B14F-4D97-AF65-F5344CB8AC3E}">
        <p14:creationId xmlns:p14="http://schemas.microsoft.com/office/powerpoint/2010/main" val="148682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cSld name="9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06567" y="3733503"/>
            <a:ext cx="4306529" cy="474453"/>
          </a:xfrm>
          <a:prstGeom prst="rect">
            <a:avLst/>
          </a:prstGeom>
          <a:noFill/>
        </p:spPr>
        <p:txBody>
          <a:bodyPr lIns="0" tIns="0" rIns="0" bIns="0">
            <a:noAutofit/>
          </a:bodyPr>
          <a:lstStyle>
            <a:lvl1pPr marL="0" indent="0">
              <a:spcBef>
                <a:spcPts val="0"/>
              </a:spcBef>
              <a:buNone/>
              <a:defRPr sz="1600" spc="0" baseline="0">
                <a:solidFill>
                  <a:schemeClr val="tx1"/>
                </a:solidFill>
                <a:latin typeface="+mj-lt"/>
              </a:defRPr>
            </a:lvl1pPr>
          </a:lstStyle>
          <a:p>
            <a:pPr lvl="0"/>
            <a:r>
              <a:rPr lang="en-US"/>
              <a:t>Subtitle goes here.</a:t>
            </a:r>
          </a:p>
        </p:txBody>
      </p:sp>
      <p:sp>
        <p:nvSpPr>
          <p:cNvPr id="9" name="Title 1"/>
          <p:cNvSpPr>
            <a:spLocks noGrp="1"/>
          </p:cNvSpPr>
          <p:nvPr>
            <p:ph type="title" hasCustomPrompt="1"/>
          </p:nvPr>
        </p:nvSpPr>
        <p:spPr>
          <a:xfrm>
            <a:off x="377093" y="3014043"/>
            <a:ext cx="4306529" cy="602611"/>
          </a:xfrm>
          <a:prstGeom prst="rect">
            <a:avLst/>
          </a:prstGeom>
          <a:noFill/>
        </p:spPr>
        <p:txBody>
          <a:bodyPr lIns="0" tIns="0" rIns="0" bIns="0" anchor="t" anchorCtr="0"/>
          <a:lstStyle>
            <a:lvl1pPr>
              <a:defRPr sz="4000" b="0" i="0" spc="0" baseline="0">
                <a:solidFill>
                  <a:schemeClr val="tx1"/>
                </a:solidFill>
                <a:latin typeface="Segoe UI Light" charset="0"/>
                <a:ea typeface="Segoe UI Light" charset="0"/>
                <a:cs typeface="Segoe UI Light" charset="0"/>
              </a:defRPr>
            </a:lvl1pPr>
          </a:lstStyle>
          <a:p>
            <a:r>
              <a:rPr lang="en-US"/>
              <a:t>Presentation title.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67594" y="572392"/>
            <a:ext cx="2098270" cy="275222"/>
          </a:xfrm>
          <a:prstGeom prst="rect">
            <a:avLst/>
          </a:prstGeom>
        </p:spPr>
      </p:pic>
    </p:spTree>
    <p:extLst>
      <p:ext uri="{BB962C8B-B14F-4D97-AF65-F5344CB8AC3E}">
        <p14:creationId xmlns:p14="http://schemas.microsoft.com/office/powerpoint/2010/main" val="20562108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urface_Gray_Title">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461" y="278455"/>
            <a:ext cx="2545581" cy="1277297"/>
          </a:xfrm>
          <a:prstGeom prst="rect">
            <a:avLst/>
          </a:prstGeom>
        </p:spPr>
      </p:pic>
      <p:sp>
        <p:nvSpPr>
          <p:cNvPr id="8" name="Title 1"/>
          <p:cNvSpPr>
            <a:spLocks noGrp="1"/>
          </p:cNvSpPr>
          <p:nvPr>
            <p:ph type="ctrTitle" hasCustomPrompt="1"/>
          </p:nvPr>
        </p:nvSpPr>
        <p:spPr>
          <a:xfrm>
            <a:off x="516170" y="2430467"/>
            <a:ext cx="5487830" cy="1470025"/>
          </a:xfrm>
        </p:spPr>
        <p:txBody>
          <a:bodyPr anchor="b"/>
          <a:lstStyle>
            <a:lvl1pPr algn="l">
              <a:defRPr sz="4400">
                <a:solidFill>
                  <a:srgbClr val="FFFFFF">
                    <a:alpha val="99000"/>
                  </a:srgbClr>
                </a:solidFill>
              </a:defRPr>
            </a:lvl1pPr>
          </a:lstStyle>
          <a:p>
            <a:r>
              <a:rPr lang="en-US"/>
              <a:t>Click to edit </a:t>
            </a:r>
            <a:br>
              <a:rPr lang="en-US"/>
            </a:br>
            <a:r>
              <a:rPr lang="en-US"/>
              <a:t>Master title style</a:t>
            </a:r>
          </a:p>
        </p:txBody>
      </p:sp>
      <p:sp>
        <p:nvSpPr>
          <p:cNvPr id="9" name="Subtitle 2"/>
          <p:cNvSpPr>
            <a:spLocks noGrp="1"/>
          </p:cNvSpPr>
          <p:nvPr>
            <p:ph type="subTitle" idx="1"/>
          </p:nvPr>
        </p:nvSpPr>
        <p:spPr>
          <a:xfrm>
            <a:off x="516169" y="3827897"/>
            <a:ext cx="5487830" cy="545755"/>
          </a:xfrm>
        </p:spPr>
        <p:txBody>
          <a:bodyPr anchor="t">
            <a:noAutofit/>
          </a:bodyPr>
          <a:lstStyle>
            <a:lvl1pPr marL="0" indent="0" algn="l">
              <a:buNone/>
              <a:defRPr sz="2000">
                <a:solidFill>
                  <a:schemeClr val="tx1">
                    <a:alpha val="99000"/>
                  </a:schemeClr>
                </a:solidFill>
              </a:defRPr>
            </a:lvl1pPr>
            <a:lvl2pPr marL="457112" indent="0" algn="ctr">
              <a:buNone/>
              <a:defRPr>
                <a:solidFill>
                  <a:schemeClr val="tx1">
                    <a:tint val="75000"/>
                  </a:schemeClr>
                </a:solidFill>
              </a:defRPr>
            </a:lvl2pPr>
            <a:lvl3pPr marL="914225" indent="0" algn="ctr">
              <a:buNone/>
              <a:defRPr>
                <a:solidFill>
                  <a:schemeClr val="tx1">
                    <a:tint val="75000"/>
                  </a:schemeClr>
                </a:solidFill>
              </a:defRPr>
            </a:lvl3pPr>
            <a:lvl4pPr marL="1371337" indent="0" algn="ctr">
              <a:buNone/>
              <a:defRPr>
                <a:solidFill>
                  <a:schemeClr val="tx1">
                    <a:tint val="75000"/>
                  </a:schemeClr>
                </a:solidFill>
              </a:defRPr>
            </a:lvl4pPr>
            <a:lvl5pPr marL="1828449" indent="0" algn="ctr">
              <a:buNone/>
              <a:defRPr>
                <a:solidFill>
                  <a:schemeClr val="tx1">
                    <a:tint val="75000"/>
                  </a:schemeClr>
                </a:solidFill>
              </a:defRPr>
            </a:lvl5pPr>
            <a:lvl6pPr marL="2285561" indent="0" algn="ctr">
              <a:buNone/>
              <a:defRPr>
                <a:solidFill>
                  <a:schemeClr val="tx1">
                    <a:tint val="75000"/>
                  </a:schemeClr>
                </a:solidFill>
              </a:defRPr>
            </a:lvl6pPr>
            <a:lvl7pPr marL="2742674" indent="0" algn="ctr">
              <a:buNone/>
              <a:defRPr>
                <a:solidFill>
                  <a:schemeClr val="tx1">
                    <a:tint val="75000"/>
                  </a:schemeClr>
                </a:solidFill>
              </a:defRPr>
            </a:lvl7pPr>
            <a:lvl8pPr marL="3199785" indent="0" algn="ctr">
              <a:buNone/>
              <a:defRPr>
                <a:solidFill>
                  <a:schemeClr val="tx1">
                    <a:tint val="75000"/>
                  </a:schemeClr>
                </a:solidFill>
              </a:defRPr>
            </a:lvl8pPr>
            <a:lvl9pPr marL="3656897" indent="0" algn="ctr">
              <a:buNone/>
              <a:defRPr>
                <a:solidFill>
                  <a:schemeClr val="tx1">
                    <a:tint val="75000"/>
                  </a:schemeClr>
                </a:solidFill>
              </a:defRPr>
            </a:lvl9pPr>
          </a:lstStyle>
          <a:p>
            <a:r>
              <a:rPr lang="en-US"/>
              <a:t>Click to edit Master subtitle style</a:t>
            </a:r>
          </a:p>
        </p:txBody>
      </p:sp>
      <p:sp>
        <p:nvSpPr>
          <p:cNvPr id="10" name="Text Placeholder 11"/>
          <p:cNvSpPr>
            <a:spLocks noGrp="1"/>
          </p:cNvSpPr>
          <p:nvPr>
            <p:ph type="body" sz="quarter" idx="10"/>
          </p:nvPr>
        </p:nvSpPr>
        <p:spPr>
          <a:xfrm>
            <a:off x="516195" y="4385516"/>
            <a:ext cx="5487830" cy="577378"/>
          </a:xfrm>
        </p:spPr>
        <p:txBody>
          <a:bodyPr>
            <a:noAutofit/>
          </a:bodyPr>
          <a:lstStyle>
            <a:lvl1pPr marL="0" indent="0">
              <a:buNone/>
              <a:defRPr sz="2000">
                <a:solidFill>
                  <a:srgbClr val="FFFFFF">
                    <a:alpha val="99000"/>
                  </a:srgbClr>
                </a:solidFill>
              </a:defRPr>
            </a:lvl1pPr>
          </a:lstStyle>
          <a:p>
            <a:pPr lvl="0"/>
            <a:r>
              <a:rPr lang="en-US"/>
              <a:t>Click to edit Master text styles</a:t>
            </a:r>
          </a:p>
        </p:txBody>
      </p:sp>
    </p:spTree>
    <p:extLst>
      <p:ext uri="{BB962C8B-B14F-4D97-AF65-F5344CB8AC3E}">
        <p14:creationId xmlns:p14="http://schemas.microsoft.com/office/powerpoint/2010/main" val="33724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Divider">
    <p:spTree>
      <p:nvGrpSpPr>
        <p:cNvPr id="1" name=""/>
        <p:cNvGrpSpPr/>
        <p:nvPr/>
      </p:nvGrpSpPr>
      <p:grpSpPr>
        <a:xfrm>
          <a:off x="0" y="0"/>
          <a:ext cx="0" cy="0"/>
          <a:chOff x="0" y="0"/>
          <a:chExt cx="0" cy="0"/>
        </a:xfrm>
      </p:grpSpPr>
      <p:sp>
        <p:nvSpPr>
          <p:cNvPr id="2" name="Title 1"/>
          <p:cNvSpPr>
            <a:spLocks noGrp="1"/>
          </p:cNvSpPr>
          <p:nvPr>
            <p:ph type="title"/>
          </p:nvPr>
        </p:nvSpPr>
        <p:spPr>
          <a:xfrm>
            <a:off x="483643" y="2981763"/>
            <a:ext cx="7004980" cy="1362075"/>
          </a:xfrm>
        </p:spPr>
        <p:txBody>
          <a:bodyPr anchor="t"/>
          <a:lstStyle>
            <a:lvl1pPr algn="l">
              <a:defRPr sz="4800" b="0" cap="none" baseline="0">
                <a:solidFill>
                  <a:schemeClr val="tx2">
                    <a:alpha val="99000"/>
                  </a:schemeClr>
                </a:solidFill>
              </a:defRPr>
            </a:lvl1pPr>
          </a:lstStyle>
          <a:p>
            <a:r>
              <a:rPr lang="en-US"/>
              <a:t>Click to edit Master title style</a:t>
            </a:r>
          </a:p>
        </p:txBody>
      </p:sp>
      <p:sp>
        <p:nvSpPr>
          <p:cNvPr id="3" name="Text Placeholder 2"/>
          <p:cNvSpPr>
            <a:spLocks noGrp="1"/>
          </p:cNvSpPr>
          <p:nvPr>
            <p:ph type="body" idx="1"/>
          </p:nvPr>
        </p:nvSpPr>
        <p:spPr>
          <a:xfrm>
            <a:off x="526422" y="1472816"/>
            <a:ext cx="7021460" cy="1500187"/>
          </a:xfrm>
        </p:spPr>
        <p:txBody>
          <a:bodyPr anchor="b"/>
          <a:lstStyle>
            <a:lvl1pPr marL="0" indent="0">
              <a:buNone/>
              <a:defRPr sz="2000">
                <a:solidFill>
                  <a:srgbClr val="0078D7">
                    <a:alpha val="99000"/>
                  </a:srgbClr>
                </a:solidFill>
              </a:defRPr>
            </a:lvl1pPr>
            <a:lvl2pPr marL="457112" indent="0">
              <a:buNone/>
              <a:defRPr sz="1800">
                <a:solidFill>
                  <a:schemeClr val="tx1">
                    <a:tint val="75000"/>
                  </a:schemeClr>
                </a:solidFill>
              </a:defRPr>
            </a:lvl2pPr>
            <a:lvl3pPr marL="914225" indent="0">
              <a:buNone/>
              <a:defRPr sz="1600">
                <a:solidFill>
                  <a:schemeClr val="tx1">
                    <a:tint val="75000"/>
                  </a:schemeClr>
                </a:solidFill>
              </a:defRPr>
            </a:lvl3pPr>
            <a:lvl4pPr marL="1371337" indent="0">
              <a:buNone/>
              <a:defRPr sz="1400">
                <a:solidFill>
                  <a:schemeClr val="tx1">
                    <a:tint val="75000"/>
                  </a:schemeClr>
                </a:solidFill>
              </a:defRPr>
            </a:lvl4pPr>
            <a:lvl5pPr marL="1828449" indent="0">
              <a:buNone/>
              <a:defRPr sz="1400">
                <a:solidFill>
                  <a:schemeClr val="tx1">
                    <a:tint val="75000"/>
                  </a:schemeClr>
                </a:solidFill>
              </a:defRPr>
            </a:lvl5pPr>
            <a:lvl6pPr marL="2285561" indent="0">
              <a:buNone/>
              <a:defRPr sz="1400">
                <a:solidFill>
                  <a:schemeClr val="tx1">
                    <a:tint val="75000"/>
                  </a:schemeClr>
                </a:solidFill>
              </a:defRPr>
            </a:lvl6pPr>
            <a:lvl7pPr marL="2742674" indent="0">
              <a:buNone/>
              <a:defRPr sz="1400">
                <a:solidFill>
                  <a:schemeClr val="tx1">
                    <a:tint val="75000"/>
                  </a:schemeClr>
                </a:solidFill>
              </a:defRPr>
            </a:lvl7pPr>
            <a:lvl8pPr marL="3199785" indent="0">
              <a:buNone/>
              <a:defRPr sz="1400">
                <a:solidFill>
                  <a:schemeClr val="tx1">
                    <a:tint val="75000"/>
                  </a:schemeClr>
                </a:solidFill>
              </a:defRPr>
            </a:lvl8pPr>
            <a:lvl9pPr marL="3656897" indent="0">
              <a:buNone/>
              <a:defRPr sz="1400">
                <a:solidFill>
                  <a:schemeClr val="tx1">
                    <a:tint val="75000"/>
                  </a:schemeClr>
                </a:solidFill>
              </a:defRPr>
            </a:lvl9pPr>
          </a:lstStyle>
          <a:p>
            <a:pPr lvl="0"/>
            <a:r>
              <a:rPr lang="en-US"/>
              <a:t>Click to edit Master text styles</a:t>
            </a:r>
          </a:p>
        </p:txBody>
      </p:sp>
      <p:pic>
        <p:nvPicPr>
          <p:cNvPr id="10" name="Picture 9"/>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7132" y="6279931"/>
            <a:ext cx="1001727" cy="502636"/>
          </a:xfrm>
          <a:prstGeom prst="rect">
            <a:avLst/>
          </a:prstGeom>
        </p:spPr>
      </p:pic>
    </p:spTree>
    <p:extLst>
      <p:ext uri="{BB962C8B-B14F-4D97-AF65-F5344CB8AC3E}">
        <p14:creationId xmlns:p14="http://schemas.microsoft.com/office/powerpoint/2010/main" val="101016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1_Divi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3643" y="2981763"/>
            <a:ext cx="7004980" cy="1362075"/>
          </a:xfrm>
        </p:spPr>
        <p:txBody>
          <a:bodyPr anchor="t"/>
          <a:lstStyle>
            <a:lvl1pPr algn="l">
              <a:defRPr sz="4800" b="0" cap="none" baseline="0">
                <a:solidFill>
                  <a:schemeClr val="bg1">
                    <a:alpha val="99000"/>
                  </a:schemeClr>
                </a:solidFill>
              </a:defRPr>
            </a:lvl1pPr>
          </a:lstStyle>
          <a:p>
            <a:r>
              <a:rPr lang="en-US"/>
              <a:t>Click to edit Master title style</a:t>
            </a:r>
          </a:p>
        </p:txBody>
      </p:sp>
      <p:sp>
        <p:nvSpPr>
          <p:cNvPr id="3" name="Text Placeholder 2"/>
          <p:cNvSpPr>
            <a:spLocks noGrp="1"/>
          </p:cNvSpPr>
          <p:nvPr>
            <p:ph type="body" idx="1"/>
          </p:nvPr>
        </p:nvSpPr>
        <p:spPr>
          <a:xfrm>
            <a:off x="521014" y="1481575"/>
            <a:ext cx="7021460" cy="1500187"/>
          </a:xfrm>
        </p:spPr>
        <p:txBody>
          <a:bodyPr anchor="b"/>
          <a:lstStyle>
            <a:lvl1pPr marL="0" indent="0">
              <a:buNone/>
              <a:defRPr sz="2000">
                <a:solidFill>
                  <a:schemeClr val="bg1">
                    <a:alpha val="99000"/>
                  </a:schemeClr>
                </a:solidFill>
              </a:defRPr>
            </a:lvl1pPr>
            <a:lvl2pPr marL="457112" indent="0">
              <a:buNone/>
              <a:defRPr sz="1800">
                <a:solidFill>
                  <a:schemeClr val="tx1">
                    <a:tint val="75000"/>
                  </a:schemeClr>
                </a:solidFill>
              </a:defRPr>
            </a:lvl2pPr>
            <a:lvl3pPr marL="914225" indent="0">
              <a:buNone/>
              <a:defRPr sz="1600">
                <a:solidFill>
                  <a:schemeClr val="tx1">
                    <a:tint val="75000"/>
                  </a:schemeClr>
                </a:solidFill>
              </a:defRPr>
            </a:lvl3pPr>
            <a:lvl4pPr marL="1371337" indent="0">
              <a:buNone/>
              <a:defRPr sz="1400">
                <a:solidFill>
                  <a:schemeClr val="tx1">
                    <a:tint val="75000"/>
                  </a:schemeClr>
                </a:solidFill>
              </a:defRPr>
            </a:lvl4pPr>
            <a:lvl5pPr marL="1828449" indent="0">
              <a:buNone/>
              <a:defRPr sz="1400">
                <a:solidFill>
                  <a:schemeClr val="tx1">
                    <a:tint val="75000"/>
                  </a:schemeClr>
                </a:solidFill>
              </a:defRPr>
            </a:lvl5pPr>
            <a:lvl6pPr marL="2285561" indent="0">
              <a:buNone/>
              <a:defRPr sz="1400">
                <a:solidFill>
                  <a:schemeClr val="tx1">
                    <a:tint val="75000"/>
                  </a:schemeClr>
                </a:solidFill>
              </a:defRPr>
            </a:lvl6pPr>
            <a:lvl7pPr marL="2742674" indent="0">
              <a:buNone/>
              <a:defRPr sz="1400">
                <a:solidFill>
                  <a:schemeClr val="tx1">
                    <a:tint val="75000"/>
                  </a:schemeClr>
                </a:solidFill>
              </a:defRPr>
            </a:lvl7pPr>
            <a:lvl8pPr marL="3199785" indent="0">
              <a:buNone/>
              <a:defRPr sz="1400">
                <a:solidFill>
                  <a:schemeClr val="tx1">
                    <a:tint val="75000"/>
                  </a:schemeClr>
                </a:solidFill>
              </a:defRPr>
            </a:lvl8pPr>
            <a:lvl9pPr marL="3656897" indent="0">
              <a:buNone/>
              <a:defRPr sz="1400">
                <a:solidFill>
                  <a:schemeClr val="tx1">
                    <a:tint val="75000"/>
                  </a:schemeClr>
                </a:solidFill>
              </a:defRPr>
            </a:lvl9pPr>
          </a:lstStyle>
          <a:p>
            <a:pPr lvl="0"/>
            <a:r>
              <a:rPr lang="en-US"/>
              <a:t>Click to edit Master text styles</a:t>
            </a:r>
          </a:p>
        </p:txBody>
      </p:sp>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7133" y="6279931"/>
            <a:ext cx="1001725" cy="502636"/>
          </a:xfrm>
          <a:prstGeom prst="rect">
            <a:avLst/>
          </a:prstGeom>
        </p:spPr>
      </p:pic>
    </p:spTree>
    <p:extLst>
      <p:ext uri="{BB962C8B-B14F-4D97-AF65-F5344CB8AC3E}">
        <p14:creationId xmlns:p14="http://schemas.microsoft.com/office/powerpoint/2010/main" val="328459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2_Divide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1583" y="2981763"/>
            <a:ext cx="7004980" cy="1362075"/>
          </a:xfrm>
        </p:spPr>
        <p:txBody>
          <a:bodyPr anchor="t"/>
          <a:lstStyle>
            <a:lvl1pPr algn="l">
              <a:defRPr sz="4800" b="0" cap="none" baseline="0">
                <a:solidFill>
                  <a:schemeClr val="bg1">
                    <a:alpha val="99000"/>
                  </a:schemeClr>
                </a:solidFill>
              </a:defRPr>
            </a:lvl1pPr>
          </a:lstStyle>
          <a:p>
            <a:r>
              <a:rPr lang="en-US"/>
              <a:t>Click to edit Master title style</a:t>
            </a:r>
          </a:p>
        </p:txBody>
      </p:sp>
      <p:sp>
        <p:nvSpPr>
          <p:cNvPr id="3" name="Text Placeholder 2"/>
          <p:cNvSpPr>
            <a:spLocks noGrp="1"/>
          </p:cNvSpPr>
          <p:nvPr>
            <p:ph type="body" idx="1"/>
          </p:nvPr>
        </p:nvSpPr>
        <p:spPr>
          <a:xfrm>
            <a:off x="528954" y="1481575"/>
            <a:ext cx="7021460" cy="1500187"/>
          </a:xfrm>
        </p:spPr>
        <p:txBody>
          <a:bodyPr anchor="b"/>
          <a:lstStyle>
            <a:lvl1pPr marL="0" indent="0">
              <a:buNone/>
              <a:defRPr sz="2000">
                <a:solidFill>
                  <a:schemeClr val="bg1">
                    <a:alpha val="99000"/>
                  </a:schemeClr>
                </a:solidFill>
              </a:defRPr>
            </a:lvl1pPr>
            <a:lvl2pPr marL="457112" indent="0">
              <a:buNone/>
              <a:defRPr sz="1800">
                <a:solidFill>
                  <a:schemeClr val="tx1">
                    <a:tint val="75000"/>
                  </a:schemeClr>
                </a:solidFill>
              </a:defRPr>
            </a:lvl2pPr>
            <a:lvl3pPr marL="914225" indent="0">
              <a:buNone/>
              <a:defRPr sz="1600">
                <a:solidFill>
                  <a:schemeClr val="tx1">
                    <a:tint val="75000"/>
                  </a:schemeClr>
                </a:solidFill>
              </a:defRPr>
            </a:lvl3pPr>
            <a:lvl4pPr marL="1371337" indent="0">
              <a:buNone/>
              <a:defRPr sz="1400">
                <a:solidFill>
                  <a:schemeClr val="tx1">
                    <a:tint val="75000"/>
                  </a:schemeClr>
                </a:solidFill>
              </a:defRPr>
            </a:lvl4pPr>
            <a:lvl5pPr marL="1828449" indent="0">
              <a:buNone/>
              <a:defRPr sz="1400">
                <a:solidFill>
                  <a:schemeClr val="tx1">
                    <a:tint val="75000"/>
                  </a:schemeClr>
                </a:solidFill>
              </a:defRPr>
            </a:lvl5pPr>
            <a:lvl6pPr marL="2285561" indent="0">
              <a:buNone/>
              <a:defRPr sz="1400">
                <a:solidFill>
                  <a:schemeClr val="tx1">
                    <a:tint val="75000"/>
                  </a:schemeClr>
                </a:solidFill>
              </a:defRPr>
            </a:lvl6pPr>
            <a:lvl7pPr marL="2742674" indent="0">
              <a:buNone/>
              <a:defRPr sz="1400">
                <a:solidFill>
                  <a:schemeClr val="tx1">
                    <a:tint val="75000"/>
                  </a:schemeClr>
                </a:solidFill>
              </a:defRPr>
            </a:lvl7pPr>
            <a:lvl8pPr marL="3199785" indent="0">
              <a:buNone/>
              <a:defRPr sz="1400">
                <a:solidFill>
                  <a:schemeClr val="tx1">
                    <a:tint val="75000"/>
                  </a:schemeClr>
                </a:solidFill>
              </a:defRPr>
            </a:lvl8pPr>
            <a:lvl9pPr marL="3656897" indent="0">
              <a:buNone/>
              <a:defRPr sz="1400">
                <a:solidFill>
                  <a:schemeClr val="tx1">
                    <a:tint val="75000"/>
                  </a:schemeClr>
                </a:solidFill>
              </a:defRPr>
            </a:lvl9pPr>
          </a:lstStyle>
          <a:p>
            <a:pPr lvl="0"/>
            <a:r>
              <a:rPr lang="en-US"/>
              <a:t>Click to edit Master text styles</a:t>
            </a:r>
          </a:p>
        </p:txBody>
      </p:sp>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7133" y="6279931"/>
            <a:ext cx="1001725" cy="502636"/>
          </a:xfrm>
          <a:prstGeom prst="rect">
            <a:avLst/>
          </a:prstGeom>
        </p:spPr>
      </p:pic>
    </p:spTree>
    <p:extLst>
      <p:ext uri="{BB962C8B-B14F-4D97-AF65-F5344CB8AC3E}">
        <p14:creationId xmlns:p14="http://schemas.microsoft.com/office/powerpoint/2010/main" val="372916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p:nvSpPr>
        <p:spPr>
          <a:xfrm>
            <a:off x="10990798" y="6591008"/>
            <a:ext cx="1021758" cy="138499"/>
          </a:xfrm>
          <a:prstGeom prst="rect">
            <a:avLst/>
          </a:prstGeom>
          <a:noFill/>
        </p:spPr>
        <p:txBody>
          <a:bodyPr wrap="square" lIns="0" tIns="0" rIns="0" bIns="0" rtlCol="0">
            <a:spAutoFit/>
          </a:bodyPr>
          <a:lstStyle/>
          <a:p>
            <a:pPr algn="r"/>
            <a:fld id="{D1FDF147-A34E-4605-92D6-A58348E56B3A}" type="slidenum">
              <a:rPr lang="en-US" sz="900" smtClean="0">
                <a:solidFill>
                  <a:srgbClr val="717073">
                    <a:alpha val="99000"/>
                  </a:srgbClr>
                </a:solidFill>
              </a:rPr>
              <a:pPr algn="r"/>
              <a:t>‹#›</a:t>
            </a:fld>
            <a:endParaRPr lang="en-US" sz="900" err="1">
              <a:solidFill>
                <a:srgbClr val="717073">
                  <a:alpha val="99000"/>
                </a:srgbClr>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7132" y="6279931"/>
            <a:ext cx="1001727" cy="502636"/>
          </a:xfrm>
          <a:prstGeom prst="rect">
            <a:avLst/>
          </a:prstGeom>
        </p:spPr>
      </p:pic>
      <p:sp>
        <p:nvSpPr>
          <p:cNvPr id="12" name="Slide Number Placeholder 13"/>
          <p:cNvSpPr txBox="1">
            <a:spLocks/>
          </p:cNvSpPr>
          <p:nvPr/>
        </p:nvSpPr>
        <p:spPr>
          <a:xfrm>
            <a:off x="1" y="6516414"/>
            <a:ext cx="12191999" cy="341586"/>
          </a:xfrm>
          <a:prstGeom prst="rect">
            <a:avLst/>
          </a:prstGeom>
          <a:ln>
            <a:noFill/>
          </a:ln>
        </p:spPr>
        <p:txBody>
          <a:bodyPr lIns="120393" tIns="60197" rIns="120393" bIns="60197" anchor="t"/>
          <a:lstStyle>
            <a:defPPr>
              <a:defRPr lang="en-US"/>
            </a:defPPr>
            <a:lvl1pPr marL="0" algn="l" defTabSz="914211" rtl="0" eaLnBrk="1" latinLnBrk="0" hangingPunct="1">
              <a:defRPr sz="794" kern="1200">
                <a:gradFill>
                  <a:gsLst>
                    <a:gs pos="100000">
                      <a:schemeClr val="bg2"/>
                    </a:gs>
                    <a:gs pos="0">
                      <a:schemeClr val="bg2"/>
                    </a:gs>
                  </a:gsLst>
                  <a:lin ang="5400000" scaled="0"/>
                </a:gradFill>
                <a:latin typeface="+mn-lt"/>
                <a:ea typeface="+mn-ea"/>
                <a:cs typeface="+mn-cs"/>
              </a:defRPr>
            </a:lvl1pPr>
            <a:lvl2pPr marL="457105" algn="l" defTabSz="914211" rtl="0" eaLnBrk="1" latinLnBrk="0" hangingPunct="1">
              <a:defRPr sz="1900" kern="1200">
                <a:solidFill>
                  <a:schemeClr val="tx1"/>
                </a:solidFill>
                <a:latin typeface="+mn-lt"/>
                <a:ea typeface="+mn-ea"/>
                <a:cs typeface="+mn-cs"/>
              </a:defRPr>
            </a:lvl2pPr>
            <a:lvl3pPr marL="914211" algn="l" defTabSz="914211" rtl="0" eaLnBrk="1" latinLnBrk="0" hangingPunct="1">
              <a:defRPr sz="1900" kern="1200">
                <a:solidFill>
                  <a:schemeClr val="tx1"/>
                </a:solidFill>
                <a:latin typeface="+mn-lt"/>
                <a:ea typeface="+mn-ea"/>
                <a:cs typeface="+mn-cs"/>
              </a:defRPr>
            </a:lvl3pPr>
            <a:lvl4pPr marL="1371316" algn="l" defTabSz="914211" rtl="0" eaLnBrk="1" latinLnBrk="0" hangingPunct="1">
              <a:defRPr sz="1900" kern="1200">
                <a:solidFill>
                  <a:schemeClr val="tx1"/>
                </a:solidFill>
                <a:latin typeface="+mn-lt"/>
                <a:ea typeface="+mn-ea"/>
                <a:cs typeface="+mn-cs"/>
              </a:defRPr>
            </a:lvl4pPr>
            <a:lvl5pPr marL="1828423" algn="l" defTabSz="914211" rtl="0" eaLnBrk="1" latinLnBrk="0" hangingPunct="1">
              <a:defRPr sz="1900" kern="1200">
                <a:solidFill>
                  <a:schemeClr val="tx1"/>
                </a:solidFill>
                <a:latin typeface="+mn-lt"/>
                <a:ea typeface="+mn-ea"/>
                <a:cs typeface="+mn-cs"/>
              </a:defRPr>
            </a:lvl5pPr>
            <a:lvl6pPr marL="2285525" algn="l" defTabSz="914211" rtl="0" eaLnBrk="1" latinLnBrk="0" hangingPunct="1">
              <a:defRPr sz="1900" kern="1200">
                <a:solidFill>
                  <a:schemeClr val="tx1"/>
                </a:solidFill>
                <a:latin typeface="+mn-lt"/>
                <a:ea typeface="+mn-ea"/>
                <a:cs typeface="+mn-cs"/>
              </a:defRPr>
            </a:lvl6pPr>
            <a:lvl7pPr marL="2742633" algn="l" defTabSz="914211" rtl="0" eaLnBrk="1" latinLnBrk="0" hangingPunct="1">
              <a:defRPr sz="1900" kern="1200">
                <a:solidFill>
                  <a:schemeClr val="tx1"/>
                </a:solidFill>
                <a:latin typeface="+mn-lt"/>
                <a:ea typeface="+mn-ea"/>
                <a:cs typeface="+mn-cs"/>
              </a:defRPr>
            </a:lvl7pPr>
            <a:lvl8pPr marL="3199739" algn="l" defTabSz="914211" rtl="0" eaLnBrk="1" latinLnBrk="0" hangingPunct="1">
              <a:defRPr sz="1900" kern="1200">
                <a:solidFill>
                  <a:schemeClr val="tx1"/>
                </a:solidFill>
                <a:latin typeface="+mn-lt"/>
                <a:ea typeface="+mn-ea"/>
                <a:cs typeface="+mn-cs"/>
              </a:defRPr>
            </a:lvl8pPr>
            <a:lvl9pPr marL="3656844" algn="l" defTabSz="914211" rtl="0" eaLnBrk="1" latinLnBrk="0" hangingPunct="1">
              <a:defRPr sz="1900" kern="1200">
                <a:solidFill>
                  <a:schemeClr val="tx1"/>
                </a:solidFill>
                <a:latin typeface="+mn-lt"/>
                <a:ea typeface="+mn-ea"/>
                <a:cs typeface="+mn-cs"/>
              </a:defRPr>
            </a:lvl9pPr>
          </a:lstStyle>
          <a:p>
            <a:pPr algn="ctr" defTabSz="796641"/>
            <a:r>
              <a:rPr lang="en-US" sz="794" b="0" i="0" kern="1200">
                <a:solidFill>
                  <a:schemeClr val="tx2"/>
                </a:solidFill>
                <a:latin typeface="+mn-lt"/>
                <a:ea typeface="+mn-ea"/>
                <a:cs typeface="+mn-cs"/>
              </a:rPr>
              <a:t>2014 Microsoft Confidential. For Internal Use Only.</a:t>
            </a:r>
            <a:endParaRPr lang="en-US" sz="794" b="0" i="0">
              <a:solidFill>
                <a:schemeClr val="tx2"/>
              </a:solidFill>
              <a:latin typeface="+mn-lt"/>
            </a:endParaRPr>
          </a:p>
        </p:txBody>
      </p:sp>
    </p:spTree>
    <p:extLst>
      <p:ext uri="{BB962C8B-B14F-4D97-AF65-F5344CB8AC3E}">
        <p14:creationId xmlns:p14="http://schemas.microsoft.com/office/powerpoint/2010/main" val="91687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21344" y="1581666"/>
            <a:ext cx="11149440" cy="46362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519248" y="972623"/>
            <a:ext cx="11183674" cy="377825"/>
          </a:xfrm>
        </p:spPr>
        <p:txBody>
          <a:bodyPr>
            <a:noAutofit/>
          </a:bodyPr>
          <a:lstStyle>
            <a:lvl1pPr marL="0" indent="0">
              <a:buNone/>
              <a:defRPr sz="1800">
                <a:solidFill>
                  <a:schemeClr val="accent1">
                    <a:alpha val="99000"/>
                  </a:schemeClr>
                </a:solidFill>
              </a:defRPr>
            </a:lvl1pPr>
            <a:lvl2pPr marL="230143" indent="0">
              <a:buNone/>
              <a:defRPr/>
            </a:lvl2pPr>
            <a:lvl3pPr marL="403147" indent="0">
              <a:buNone/>
              <a:defRPr/>
            </a:lvl3pPr>
            <a:lvl4pPr marL="568216" indent="0">
              <a:buNone/>
              <a:defRPr/>
            </a:lvl4pPr>
            <a:lvl5pPr marL="741220" indent="0">
              <a:buNone/>
              <a:defRPr/>
            </a:lvl5pPr>
          </a:lstStyle>
          <a:p>
            <a:pPr lvl="0"/>
            <a:r>
              <a:rPr lang="en-US"/>
              <a:t>Click to add Subtitle</a:t>
            </a:r>
          </a:p>
        </p:txBody>
      </p:sp>
      <p:sp>
        <p:nvSpPr>
          <p:cNvPr id="17" name="TextBox 16"/>
          <p:cNvSpPr txBox="1"/>
          <p:nvPr/>
        </p:nvSpPr>
        <p:spPr>
          <a:xfrm>
            <a:off x="10990798" y="6591008"/>
            <a:ext cx="1021758" cy="138499"/>
          </a:xfrm>
          <a:prstGeom prst="rect">
            <a:avLst/>
          </a:prstGeom>
          <a:noFill/>
        </p:spPr>
        <p:txBody>
          <a:bodyPr wrap="square" lIns="0" tIns="0" rIns="0" bIns="0" rtlCol="0">
            <a:spAutoFit/>
          </a:bodyPr>
          <a:lstStyle/>
          <a:p>
            <a:pPr algn="r"/>
            <a:fld id="{D1FDF147-A34E-4605-92D6-A58348E56B3A}" type="slidenum">
              <a:rPr lang="en-US" sz="900" smtClean="0">
                <a:solidFill>
                  <a:srgbClr val="717073">
                    <a:alpha val="99000"/>
                  </a:srgbClr>
                </a:solidFill>
              </a:rPr>
              <a:pPr algn="r"/>
              <a:t>‹#›</a:t>
            </a:fld>
            <a:endParaRPr lang="en-US" sz="900" err="1">
              <a:solidFill>
                <a:srgbClr val="717073">
                  <a:alpha val="99000"/>
                </a:srgbClr>
              </a:solidFill>
            </a:endParaRPr>
          </a:p>
        </p:txBody>
      </p:sp>
      <p:pic>
        <p:nvPicPr>
          <p:cNvPr id="18" name="Picture 1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7132" y="6279931"/>
            <a:ext cx="1001727" cy="502636"/>
          </a:xfrm>
          <a:prstGeom prst="rect">
            <a:avLst/>
          </a:prstGeom>
        </p:spPr>
      </p:pic>
      <p:sp>
        <p:nvSpPr>
          <p:cNvPr id="19" name="Slide Number Placeholder 13"/>
          <p:cNvSpPr txBox="1">
            <a:spLocks/>
          </p:cNvSpPr>
          <p:nvPr/>
        </p:nvSpPr>
        <p:spPr>
          <a:xfrm>
            <a:off x="1" y="6516414"/>
            <a:ext cx="12191999" cy="341586"/>
          </a:xfrm>
          <a:prstGeom prst="rect">
            <a:avLst/>
          </a:prstGeom>
          <a:ln>
            <a:noFill/>
          </a:ln>
        </p:spPr>
        <p:txBody>
          <a:bodyPr lIns="120393" tIns="60197" rIns="120393" bIns="60197" anchor="t"/>
          <a:lstStyle>
            <a:defPPr>
              <a:defRPr lang="en-US"/>
            </a:defPPr>
            <a:lvl1pPr marL="0" algn="l" defTabSz="914211" rtl="0" eaLnBrk="1" latinLnBrk="0" hangingPunct="1">
              <a:defRPr sz="794" kern="1200">
                <a:gradFill>
                  <a:gsLst>
                    <a:gs pos="100000">
                      <a:schemeClr val="bg2"/>
                    </a:gs>
                    <a:gs pos="0">
                      <a:schemeClr val="bg2"/>
                    </a:gs>
                  </a:gsLst>
                  <a:lin ang="5400000" scaled="0"/>
                </a:gradFill>
                <a:latin typeface="+mn-lt"/>
                <a:ea typeface="+mn-ea"/>
                <a:cs typeface="+mn-cs"/>
              </a:defRPr>
            </a:lvl1pPr>
            <a:lvl2pPr marL="457105" algn="l" defTabSz="914211" rtl="0" eaLnBrk="1" latinLnBrk="0" hangingPunct="1">
              <a:defRPr sz="1900" kern="1200">
                <a:solidFill>
                  <a:schemeClr val="tx1"/>
                </a:solidFill>
                <a:latin typeface="+mn-lt"/>
                <a:ea typeface="+mn-ea"/>
                <a:cs typeface="+mn-cs"/>
              </a:defRPr>
            </a:lvl2pPr>
            <a:lvl3pPr marL="914211" algn="l" defTabSz="914211" rtl="0" eaLnBrk="1" latinLnBrk="0" hangingPunct="1">
              <a:defRPr sz="1900" kern="1200">
                <a:solidFill>
                  <a:schemeClr val="tx1"/>
                </a:solidFill>
                <a:latin typeface="+mn-lt"/>
                <a:ea typeface="+mn-ea"/>
                <a:cs typeface="+mn-cs"/>
              </a:defRPr>
            </a:lvl3pPr>
            <a:lvl4pPr marL="1371316" algn="l" defTabSz="914211" rtl="0" eaLnBrk="1" latinLnBrk="0" hangingPunct="1">
              <a:defRPr sz="1900" kern="1200">
                <a:solidFill>
                  <a:schemeClr val="tx1"/>
                </a:solidFill>
                <a:latin typeface="+mn-lt"/>
                <a:ea typeface="+mn-ea"/>
                <a:cs typeface="+mn-cs"/>
              </a:defRPr>
            </a:lvl4pPr>
            <a:lvl5pPr marL="1828423" algn="l" defTabSz="914211" rtl="0" eaLnBrk="1" latinLnBrk="0" hangingPunct="1">
              <a:defRPr sz="1900" kern="1200">
                <a:solidFill>
                  <a:schemeClr val="tx1"/>
                </a:solidFill>
                <a:latin typeface="+mn-lt"/>
                <a:ea typeface="+mn-ea"/>
                <a:cs typeface="+mn-cs"/>
              </a:defRPr>
            </a:lvl5pPr>
            <a:lvl6pPr marL="2285525" algn="l" defTabSz="914211" rtl="0" eaLnBrk="1" latinLnBrk="0" hangingPunct="1">
              <a:defRPr sz="1900" kern="1200">
                <a:solidFill>
                  <a:schemeClr val="tx1"/>
                </a:solidFill>
                <a:latin typeface="+mn-lt"/>
                <a:ea typeface="+mn-ea"/>
                <a:cs typeface="+mn-cs"/>
              </a:defRPr>
            </a:lvl6pPr>
            <a:lvl7pPr marL="2742633" algn="l" defTabSz="914211" rtl="0" eaLnBrk="1" latinLnBrk="0" hangingPunct="1">
              <a:defRPr sz="1900" kern="1200">
                <a:solidFill>
                  <a:schemeClr val="tx1"/>
                </a:solidFill>
                <a:latin typeface="+mn-lt"/>
                <a:ea typeface="+mn-ea"/>
                <a:cs typeface="+mn-cs"/>
              </a:defRPr>
            </a:lvl7pPr>
            <a:lvl8pPr marL="3199739" algn="l" defTabSz="914211" rtl="0" eaLnBrk="1" latinLnBrk="0" hangingPunct="1">
              <a:defRPr sz="1900" kern="1200">
                <a:solidFill>
                  <a:schemeClr val="tx1"/>
                </a:solidFill>
                <a:latin typeface="+mn-lt"/>
                <a:ea typeface="+mn-ea"/>
                <a:cs typeface="+mn-cs"/>
              </a:defRPr>
            </a:lvl8pPr>
            <a:lvl9pPr marL="3656844" algn="l" defTabSz="914211" rtl="0" eaLnBrk="1" latinLnBrk="0" hangingPunct="1">
              <a:defRPr sz="1900" kern="1200">
                <a:solidFill>
                  <a:schemeClr val="tx1"/>
                </a:solidFill>
                <a:latin typeface="+mn-lt"/>
                <a:ea typeface="+mn-ea"/>
                <a:cs typeface="+mn-cs"/>
              </a:defRPr>
            </a:lvl9pPr>
          </a:lstStyle>
          <a:p>
            <a:pPr algn="ctr" defTabSz="796641"/>
            <a:r>
              <a:rPr lang="en-US" sz="794" b="0" i="0" kern="1200">
                <a:solidFill>
                  <a:schemeClr val="tx2"/>
                </a:solidFill>
                <a:latin typeface="+mn-lt"/>
                <a:ea typeface="+mn-ea"/>
                <a:cs typeface="+mn-cs"/>
              </a:rPr>
              <a:t>2014 Microsoft Confidential. For Internal Use Only.</a:t>
            </a:r>
            <a:endParaRPr lang="en-US" sz="794" b="0" i="0">
              <a:solidFill>
                <a:schemeClr val="tx2"/>
              </a:solidFill>
              <a:latin typeface="+mn-lt"/>
            </a:endParaRPr>
          </a:p>
        </p:txBody>
      </p:sp>
    </p:spTree>
    <p:extLst>
      <p:ext uri="{BB962C8B-B14F-4D97-AF65-F5344CB8AC3E}">
        <p14:creationId xmlns:p14="http://schemas.microsoft.com/office/powerpoint/2010/main" val="51978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21344" y="393192"/>
            <a:ext cx="11149440" cy="557784"/>
          </a:xfrm>
        </p:spPr>
        <p:txBody>
          <a:bodyPr/>
          <a:lstStyle/>
          <a:p>
            <a:r>
              <a:rPr lang="en-US"/>
              <a:t>Click to edit Master title style</a:t>
            </a:r>
          </a:p>
        </p:txBody>
      </p:sp>
      <p:sp>
        <p:nvSpPr>
          <p:cNvPr id="3" name="Content Placeholder 2"/>
          <p:cNvSpPr>
            <a:spLocks noGrp="1"/>
          </p:cNvSpPr>
          <p:nvPr>
            <p:ph sz="half" idx="1"/>
          </p:nvPr>
        </p:nvSpPr>
        <p:spPr>
          <a:xfrm>
            <a:off x="521344" y="1188719"/>
            <a:ext cx="5487830" cy="5029200"/>
          </a:xfrm>
        </p:spPr>
        <p:txBody>
          <a:bodyPr>
            <a:noAutofit/>
          </a:bodyPr>
          <a:lstStyle>
            <a:lvl1pPr>
              <a:defRPr sz="24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2954" y="1188719"/>
            <a:ext cx="5487830" cy="5029200"/>
          </a:xfrm>
        </p:spPr>
        <p:txBody>
          <a:bodyPr>
            <a:noAutofit/>
          </a:bodyPr>
          <a:lstStyle>
            <a:lvl1pPr>
              <a:defRPr sz="24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Box 13"/>
          <p:cNvSpPr txBox="1"/>
          <p:nvPr/>
        </p:nvSpPr>
        <p:spPr>
          <a:xfrm>
            <a:off x="10990798" y="6591008"/>
            <a:ext cx="1021758" cy="138499"/>
          </a:xfrm>
          <a:prstGeom prst="rect">
            <a:avLst/>
          </a:prstGeom>
          <a:noFill/>
        </p:spPr>
        <p:txBody>
          <a:bodyPr wrap="square" lIns="0" tIns="0" rIns="0" bIns="0" rtlCol="0">
            <a:spAutoFit/>
          </a:bodyPr>
          <a:lstStyle/>
          <a:p>
            <a:pPr algn="r"/>
            <a:fld id="{D1FDF147-A34E-4605-92D6-A58348E56B3A}" type="slidenum">
              <a:rPr lang="en-US" sz="900" smtClean="0">
                <a:solidFill>
                  <a:srgbClr val="717073">
                    <a:alpha val="99000"/>
                  </a:srgbClr>
                </a:solidFill>
              </a:rPr>
              <a:pPr algn="r"/>
              <a:t>‹#›</a:t>
            </a:fld>
            <a:endParaRPr lang="en-US" sz="900" err="1">
              <a:solidFill>
                <a:srgbClr val="717073">
                  <a:alpha val="99000"/>
                </a:srgbClr>
              </a:solidFill>
            </a:endParaRPr>
          </a:p>
        </p:txBody>
      </p:sp>
      <p:pic>
        <p:nvPicPr>
          <p:cNvPr id="15" name="Picture 1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7132" y="6279931"/>
            <a:ext cx="1001727" cy="502636"/>
          </a:xfrm>
          <a:prstGeom prst="rect">
            <a:avLst/>
          </a:prstGeom>
        </p:spPr>
      </p:pic>
      <p:sp>
        <p:nvSpPr>
          <p:cNvPr id="16" name="Slide Number Placeholder 13"/>
          <p:cNvSpPr txBox="1">
            <a:spLocks/>
          </p:cNvSpPr>
          <p:nvPr/>
        </p:nvSpPr>
        <p:spPr>
          <a:xfrm>
            <a:off x="1" y="6516414"/>
            <a:ext cx="12191999" cy="341586"/>
          </a:xfrm>
          <a:prstGeom prst="rect">
            <a:avLst/>
          </a:prstGeom>
          <a:ln>
            <a:noFill/>
          </a:ln>
        </p:spPr>
        <p:txBody>
          <a:bodyPr lIns="120393" tIns="60197" rIns="120393" bIns="60197" anchor="t"/>
          <a:lstStyle>
            <a:defPPr>
              <a:defRPr lang="en-US"/>
            </a:defPPr>
            <a:lvl1pPr marL="0" algn="l" defTabSz="914211" rtl="0" eaLnBrk="1" latinLnBrk="0" hangingPunct="1">
              <a:defRPr sz="794" kern="1200">
                <a:gradFill>
                  <a:gsLst>
                    <a:gs pos="100000">
                      <a:schemeClr val="bg2"/>
                    </a:gs>
                    <a:gs pos="0">
                      <a:schemeClr val="bg2"/>
                    </a:gs>
                  </a:gsLst>
                  <a:lin ang="5400000" scaled="0"/>
                </a:gradFill>
                <a:latin typeface="+mn-lt"/>
                <a:ea typeface="+mn-ea"/>
                <a:cs typeface="+mn-cs"/>
              </a:defRPr>
            </a:lvl1pPr>
            <a:lvl2pPr marL="457105" algn="l" defTabSz="914211" rtl="0" eaLnBrk="1" latinLnBrk="0" hangingPunct="1">
              <a:defRPr sz="1900" kern="1200">
                <a:solidFill>
                  <a:schemeClr val="tx1"/>
                </a:solidFill>
                <a:latin typeface="+mn-lt"/>
                <a:ea typeface="+mn-ea"/>
                <a:cs typeface="+mn-cs"/>
              </a:defRPr>
            </a:lvl2pPr>
            <a:lvl3pPr marL="914211" algn="l" defTabSz="914211" rtl="0" eaLnBrk="1" latinLnBrk="0" hangingPunct="1">
              <a:defRPr sz="1900" kern="1200">
                <a:solidFill>
                  <a:schemeClr val="tx1"/>
                </a:solidFill>
                <a:latin typeface="+mn-lt"/>
                <a:ea typeface="+mn-ea"/>
                <a:cs typeface="+mn-cs"/>
              </a:defRPr>
            </a:lvl3pPr>
            <a:lvl4pPr marL="1371316" algn="l" defTabSz="914211" rtl="0" eaLnBrk="1" latinLnBrk="0" hangingPunct="1">
              <a:defRPr sz="1900" kern="1200">
                <a:solidFill>
                  <a:schemeClr val="tx1"/>
                </a:solidFill>
                <a:latin typeface="+mn-lt"/>
                <a:ea typeface="+mn-ea"/>
                <a:cs typeface="+mn-cs"/>
              </a:defRPr>
            </a:lvl4pPr>
            <a:lvl5pPr marL="1828423" algn="l" defTabSz="914211" rtl="0" eaLnBrk="1" latinLnBrk="0" hangingPunct="1">
              <a:defRPr sz="1900" kern="1200">
                <a:solidFill>
                  <a:schemeClr val="tx1"/>
                </a:solidFill>
                <a:latin typeface="+mn-lt"/>
                <a:ea typeface="+mn-ea"/>
                <a:cs typeface="+mn-cs"/>
              </a:defRPr>
            </a:lvl5pPr>
            <a:lvl6pPr marL="2285525" algn="l" defTabSz="914211" rtl="0" eaLnBrk="1" latinLnBrk="0" hangingPunct="1">
              <a:defRPr sz="1900" kern="1200">
                <a:solidFill>
                  <a:schemeClr val="tx1"/>
                </a:solidFill>
                <a:latin typeface="+mn-lt"/>
                <a:ea typeface="+mn-ea"/>
                <a:cs typeface="+mn-cs"/>
              </a:defRPr>
            </a:lvl6pPr>
            <a:lvl7pPr marL="2742633" algn="l" defTabSz="914211" rtl="0" eaLnBrk="1" latinLnBrk="0" hangingPunct="1">
              <a:defRPr sz="1900" kern="1200">
                <a:solidFill>
                  <a:schemeClr val="tx1"/>
                </a:solidFill>
                <a:latin typeface="+mn-lt"/>
                <a:ea typeface="+mn-ea"/>
                <a:cs typeface="+mn-cs"/>
              </a:defRPr>
            </a:lvl7pPr>
            <a:lvl8pPr marL="3199739" algn="l" defTabSz="914211" rtl="0" eaLnBrk="1" latinLnBrk="0" hangingPunct="1">
              <a:defRPr sz="1900" kern="1200">
                <a:solidFill>
                  <a:schemeClr val="tx1"/>
                </a:solidFill>
                <a:latin typeface="+mn-lt"/>
                <a:ea typeface="+mn-ea"/>
                <a:cs typeface="+mn-cs"/>
              </a:defRPr>
            </a:lvl8pPr>
            <a:lvl9pPr marL="3656844" algn="l" defTabSz="914211" rtl="0" eaLnBrk="1" latinLnBrk="0" hangingPunct="1">
              <a:defRPr sz="1900" kern="1200">
                <a:solidFill>
                  <a:schemeClr val="tx1"/>
                </a:solidFill>
                <a:latin typeface="+mn-lt"/>
                <a:ea typeface="+mn-ea"/>
                <a:cs typeface="+mn-cs"/>
              </a:defRPr>
            </a:lvl9pPr>
          </a:lstStyle>
          <a:p>
            <a:pPr algn="ctr" defTabSz="796641"/>
            <a:r>
              <a:rPr lang="en-US" sz="794" b="0" i="0" kern="1200">
                <a:solidFill>
                  <a:schemeClr val="tx2"/>
                </a:solidFill>
                <a:latin typeface="+mn-lt"/>
                <a:ea typeface="+mn-ea"/>
                <a:cs typeface="+mn-cs"/>
              </a:rPr>
              <a:t>2014 Microsoft Confidential. For Internal Use Only.</a:t>
            </a:r>
            <a:endParaRPr lang="en-US" sz="794" b="0" i="0">
              <a:solidFill>
                <a:schemeClr val="tx2"/>
              </a:solidFill>
              <a:latin typeface="+mn-lt"/>
            </a:endParaRPr>
          </a:p>
        </p:txBody>
      </p:sp>
    </p:spTree>
    <p:extLst>
      <p:ext uri="{BB962C8B-B14F-4D97-AF65-F5344CB8AC3E}">
        <p14:creationId xmlns:p14="http://schemas.microsoft.com/office/powerpoint/2010/main" val="126965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8351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1_Title Only_Full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alpha val="99000"/>
                  </a:schemeClr>
                </a:solidFill>
              </a:defRPr>
            </a:lvl1pPr>
          </a:lstStyle>
          <a:p>
            <a:r>
              <a:rPr lang="en-US"/>
              <a:t>Click to edit Master title style</a:t>
            </a:r>
          </a:p>
        </p:txBody>
      </p:sp>
      <p:pic>
        <p:nvPicPr>
          <p:cNvPr id="7" name="Picture 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7133" y="6279931"/>
            <a:ext cx="1001725" cy="502636"/>
          </a:xfrm>
          <a:prstGeom prst="rect">
            <a:avLst/>
          </a:prstGeom>
        </p:spPr>
      </p:pic>
      <p:sp>
        <p:nvSpPr>
          <p:cNvPr id="8" name="TextBox 7"/>
          <p:cNvSpPr txBox="1"/>
          <p:nvPr/>
        </p:nvSpPr>
        <p:spPr>
          <a:xfrm>
            <a:off x="10990798" y="6591008"/>
            <a:ext cx="1021758" cy="138499"/>
          </a:xfrm>
          <a:prstGeom prst="rect">
            <a:avLst/>
          </a:prstGeom>
          <a:noFill/>
        </p:spPr>
        <p:txBody>
          <a:bodyPr wrap="square" lIns="0" tIns="0" rIns="0" bIns="0" rtlCol="0">
            <a:spAutoFit/>
          </a:bodyPr>
          <a:lstStyle/>
          <a:p>
            <a:pPr algn="r"/>
            <a:fld id="{D1FDF147-A34E-4605-92D6-A58348E56B3A}" type="slidenum">
              <a:rPr lang="en-US" sz="900" smtClean="0">
                <a:solidFill>
                  <a:schemeClr val="bg2">
                    <a:alpha val="99000"/>
                  </a:schemeClr>
                </a:solidFill>
              </a:rPr>
              <a:pPr algn="r"/>
              <a:t>‹#›</a:t>
            </a:fld>
            <a:endParaRPr lang="en-US" sz="900" err="1">
              <a:solidFill>
                <a:schemeClr val="bg2">
                  <a:alpha val="99000"/>
                </a:schemeClr>
              </a:solidFill>
            </a:endParaRPr>
          </a:p>
        </p:txBody>
      </p:sp>
    </p:spTree>
    <p:extLst>
      <p:ext uri="{BB962C8B-B14F-4D97-AF65-F5344CB8AC3E}">
        <p14:creationId xmlns:p14="http://schemas.microsoft.com/office/powerpoint/2010/main" val="128540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_FullGray">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alpha val="99000"/>
                  </a:schemeClr>
                </a:solidFill>
              </a:defRPr>
            </a:lvl1pPr>
          </a:lstStyle>
          <a:p>
            <a:r>
              <a:rPr lang="en-US"/>
              <a:t>Click to edit Master title style</a:t>
            </a:r>
          </a:p>
        </p:txBody>
      </p:sp>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7133" y="6279931"/>
            <a:ext cx="1001725" cy="502636"/>
          </a:xfrm>
          <a:prstGeom prst="rect">
            <a:avLst/>
          </a:prstGeom>
        </p:spPr>
      </p:pic>
      <p:sp>
        <p:nvSpPr>
          <p:cNvPr id="9" name="TextBox 8"/>
          <p:cNvSpPr txBox="1"/>
          <p:nvPr/>
        </p:nvSpPr>
        <p:spPr>
          <a:xfrm>
            <a:off x="10990798" y="6591008"/>
            <a:ext cx="1021758" cy="138499"/>
          </a:xfrm>
          <a:prstGeom prst="rect">
            <a:avLst/>
          </a:prstGeom>
          <a:noFill/>
        </p:spPr>
        <p:txBody>
          <a:bodyPr wrap="square" lIns="0" tIns="0" rIns="0" bIns="0" rtlCol="0">
            <a:spAutoFit/>
          </a:bodyPr>
          <a:lstStyle/>
          <a:p>
            <a:pPr algn="r"/>
            <a:fld id="{D1FDF147-A34E-4605-92D6-A58348E56B3A}" type="slidenum">
              <a:rPr lang="en-US" sz="900" smtClean="0">
                <a:solidFill>
                  <a:schemeClr val="bg2">
                    <a:alpha val="99000"/>
                  </a:schemeClr>
                </a:solidFill>
              </a:rPr>
              <a:pPr algn="r"/>
              <a:t>‹#›</a:t>
            </a:fld>
            <a:endParaRPr lang="en-US" sz="900" err="1">
              <a:solidFill>
                <a:schemeClr val="bg2">
                  <a:alpha val="99000"/>
                </a:schemeClr>
              </a:solidFill>
            </a:endParaRPr>
          </a:p>
        </p:txBody>
      </p:sp>
    </p:spTree>
    <p:extLst>
      <p:ext uri="{BB962C8B-B14F-4D97-AF65-F5344CB8AC3E}">
        <p14:creationId xmlns:p14="http://schemas.microsoft.com/office/powerpoint/2010/main" val="423690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937175" y="718234"/>
            <a:ext cx="12976783" cy="7288627"/>
          </a:xfrm>
          <a:prstGeom prst="rect">
            <a:avLst/>
          </a:prstGeom>
        </p:spPr>
      </p:pic>
      <p:sp>
        <p:nvSpPr>
          <p:cNvPr id="5" name="Text Placeholder 4"/>
          <p:cNvSpPr>
            <a:spLocks noGrp="1"/>
          </p:cNvSpPr>
          <p:nvPr>
            <p:ph type="body" sz="quarter" idx="12" hasCustomPrompt="1"/>
          </p:nvPr>
        </p:nvSpPr>
        <p:spPr>
          <a:xfrm>
            <a:off x="406566" y="3733502"/>
            <a:ext cx="4306529" cy="474453"/>
          </a:xfrm>
          <a:prstGeom prst="rect">
            <a:avLst/>
          </a:prstGeom>
          <a:noFill/>
        </p:spPr>
        <p:txBody>
          <a:bodyPr lIns="0" tIns="0" rIns="0" bIns="0">
            <a:noAutofit/>
          </a:bodyPr>
          <a:lstStyle>
            <a:lvl1pPr marL="0" indent="0">
              <a:spcBef>
                <a:spcPts val="0"/>
              </a:spcBef>
              <a:buNone/>
              <a:defRPr sz="1600" spc="0" baseline="0">
                <a:solidFill>
                  <a:schemeClr val="tx1"/>
                </a:solidFill>
                <a:latin typeface="+mj-lt"/>
              </a:defRPr>
            </a:lvl1pPr>
          </a:lstStyle>
          <a:p>
            <a:pPr lvl="0"/>
            <a:r>
              <a:rPr lang="en-US"/>
              <a:t>Subtitle goes here.</a:t>
            </a:r>
          </a:p>
        </p:txBody>
      </p:sp>
      <p:sp>
        <p:nvSpPr>
          <p:cNvPr id="9" name="Title 1"/>
          <p:cNvSpPr>
            <a:spLocks noGrp="1"/>
          </p:cNvSpPr>
          <p:nvPr>
            <p:ph type="title" hasCustomPrompt="1"/>
          </p:nvPr>
        </p:nvSpPr>
        <p:spPr>
          <a:xfrm>
            <a:off x="377092" y="3014042"/>
            <a:ext cx="4306529" cy="602611"/>
          </a:xfrm>
          <a:prstGeom prst="rect">
            <a:avLst/>
          </a:prstGeom>
          <a:noFill/>
        </p:spPr>
        <p:txBody>
          <a:bodyPr lIns="0" tIns="0" rIns="0" bIns="0" anchor="t" anchorCtr="0"/>
          <a:lstStyle>
            <a:lvl1pPr>
              <a:defRPr sz="4000" b="0" i="0" spc="0" baseline="0">
                <a:solidFill>
                  <a:schemeClr val="tx1"/>
                </a:solidFill>
                <a:latin typeface="Segoe UI Light" charset="0"/>
                <a:ea typeface="Segoe UI Light" charset="0"/>
                <a:cs typeface="Segoe UI Light" charset="0"/>
              </a:defRPr>
            </a:lvl1pPr>
          </a:lstStyle>
          <a:p>
            <a:r>
              <a:rPr lang="en-US"/>
              <a:t>Presentation title.</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15193" y="419991"/>
            <a:ext cx="1286608" cy="274302"/>
          </a:xfrm>
          <a:prstGeom prst="rect">
            <a:avLst/>
          </a:prstGeom>
        </p:spPr>
      </p:pic>
    </p:spTree>
    <p:extLst>
      <p:ext uri="{BB962C8B-B14F-4D97-AF65-F5344CB8AC3E}">
        <p14:creationId xmlns:p14="http://schemas.microsoft.com/office/powerpoint/2010/main" val="1240216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1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1_Picture Layout 1">
    <p:spTree>
      <p:nvGrpSpPr>
        <p:cNvPr id="1" name=""/>
        <p:cNvGrpSpPr/>
        <p:nvPr/>
      </p:nvGrpSpPr>
      <p:grpSpPr>
        <a:xfrm>
          <a:off x="0" y="0"/>
          <a:ext cx="0" cy="0"/>
          <a:chOff x="0" y="0"/>
          <a:chExt cx="0" cy="0"/>
        </a:xfrm>
      </p:grpSpPr>
      <p:sp>
        <p:nvSpPr>
          <p:cNvPr id="3" name="Rectangle 2"/>
          <p:cNvSpPr/>
          <p:nvPr/>
        </p:nvSpPr>
        <p:spPr>
          <a:xfrm>
            <a:off x="2133" y="1"/>
            <a:ext cx="6093868" cy="6858001"/>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517661" y="2812304"/>
            <a:ext cx="5019280" cy="1929879"/>
          </a:xfrm>
        </p:spPr>
        <p:txBody>
          <a:bodyPr/>
          <a:lstStyle>
            <a:lvl1pPr marL="0" marR="0" indent="0" algn="l" defTabSz="914225" rtl="0" eaLnBrk="1" fontAlgn="auto" latinLnBrk="0" hangingPunct="1">
              <a:lnSpc>
                <a:spcPct val="90000"/>
              </a:lnSpc>
              <a:spcBef>
                <a:spcPct val="0"/>
              </a:spcBef>
              <a:spcAft>
                <a:spcPts val="0"/>
              </a:spcAft>
              <a:buClrTx/>
              <a:buSzTx/>
              <a:buFontTx/>
              <a:buNone/>
              <a:tabLst/>
              <a:defRPr baseline="0">
                <a:solidFill>
                  <a:schemeClr val="bg1">
                    <a:alpha val="99000"/>
                  </a:schemeClr>
                </a:solidFill>
              </a:defRPr>
            </a:lvl1pPr>
          </a:lstStyle>
          <a:p>
            <a:r>
              <a:rPr lang="en-US"/>
              <a:t>Headline related to image placed here</a:t>
            </a:r>
          </a:p>
        </p:txBody>
      </p:sp>
      <p:sp>
        <p:nvSpPr>
          <p:cNvPr id="6" name="Picture Placeholder 5"/>
          <p:cNvSpPr>
            <a:spLocks noGrp="1"/>
          </p:cNvSpPr>
          <p:nvPr>
            <p:ph type="pic" sz="quarter" idx="10"/>
          </p:nvPr>
        </p:nvSpPr>
        <p:spPr>
          <a:xfrm>
            <a:off x="6096001" y="0"/>
            <a:ext cx="6096000" cy="6858000"/>
          </a:xfrm>
        </p:spPr>
        <p:txBody>
          <a:bodyPr/>
          <a:lstStyle>
            <a:lvl1pPr marL="0" indent="0">
              <a:buNone/>
              <a:defRPr/>
            </a:lvl1pPr>
          </a:lstStyle>
          <a:p>
            <a:r>
              <a:rPr lang="en-US"/>
              <a:t>Click icon to add picture</a:t>
            </a:r>
          </a:p>
        </p:txBody>
      </p:sp>
      <p:pic>
        <p:nvPicPr>
          <p:cNvPr id="9" name="Picture 8"/>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5276" y="6229616"/>
            <a:ext cx="1119458" cy="561711"/>
          </a:xfrm>
          <a:prstGeom prst="rect">
            <a:avLst/>
          </a:prstGeom>
        </p:spPr>
      </p:pic>
    </p:spTree>
    <p:extLst>
      <p:ext uri="{BB962C8B-B14F-4D97-AF65-F5344CB8AC3E}">
        <p14:creationId xmlns:p14="http://schemas.microsoft.com/office/powerpoint/2010/main" val="739820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_Picture Layout 2">
    <p:spTree>
      <p:nvGrpSpPr>
        <p:cNvPr id="1" name=""/>
        <p:cNvGrpSpPr/>
        <p:nvPr/>
      </p:nvGrpSpPr>
      <p:grpSpPr>
        <a:xfrm>
          <a:off x="0" y="0"/>
          <a:ext cx="0" cy="0"/>
          <a:chOff x="0" y="0"/>
          <a:chExt cx="0" cy="0"/>
        </a:xfrm>
      </p:grpSpPr>
      <p:sp>
        <p:nvSpPr>
          <p:cNvPr id="3" name="Rectangle 2"/>
          <p:cNvSpPr/>
          <p:nvPr/>
        </p:nvSpPr>
        <p:spPr>
          <a:xfrm>
            <a:off x="6098133" y="1"/>
            <a:ext cx="6093868" cy="6858001"/>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5"/>
          <p:cNvSpPr>
            <a:spLocks noGrp="1"/>
          </p:cNvSpPr>
          <p:nvPr>
            <p:ph type="pic" sz="quarter" idx="10"/>
          </p:nvPr>
        </p:nvSpPr>
        <p:spPr>
          <a:xfrm>
            <a:off x="0" y="0"/>
            <a:ext cx="6096127" cy="6858000"/>
          </a:xfrm>
        </p:spPr>
        <p:txBody>
          <a:bodyPr/>
          <a:lstStyle>
            <a:lvl1pPr marL="0" indent="0">
              <a:buNone/>
              <a:defRPr/>
            </a:lvl1pPr>
          </a:lstStyle>
          <a:p>
            <a:r>
              <a:rPr lang="en-US"/>
              <a:t>Click icon to add picture</a:t>
            </a:r>
          </a:p>
        </p:txBody>
      </p:sp>
      <p:sp>
        <p:nvSpPr>
          <p:cNvPr id="8" name="TextBox 7"/>
          <p:cNvSpPr txBox="1"/>
          <p:nvPr/>
        </p:nvSpPr>
        <p:spPr>
          <a:xfrm>
            <a:off x="10990798" y="6591008"/>
            <a:ext cx="1021758" cy="138499"/>
          </a:xfrm>
          <a:prstGeom prst="rect">
            <a:avLst/>
          </a:prstGeom>
          <a:noFill/>
        </p:spPr>
        <p:txBody>
          <a:bodyPr wrap="square" lIns="0" tIns="0" rIns="0" bIns="0" rtlCol="0">
            <a:spAutoFit/>
          </a:bodyPr>
          <a:lstStyle/>
          <a:p>
            <a:pPr algn="r"/>
            <a:fld id="{D1FDF147-A34E-4605-92D6-A58348E56B3A}" type="slidenum">
              <a:rPr lang="en-US" sz="900" smtClean="0">
                <a:solidFill>
                  <a:schemeClr val="bg2">
                    <a:alpha val="99000"/>
                  </a:schemeClr>
                </a:solidFill>
              </a:rPr>
              <a:pPr algn="r"/>
              <a:t>‹#›</a:t>
            </a:fld>
            <a:endParaRPr lang="en-US" sz="900" err="1">
              <a:solidFill>
                <a:schemeClr val="bg2">
                  <a:alpha val="99000"/>
                </a:schemeClr>
              </a:solidFill>
            </a:endParaRPr>
          </a:p>
        </p:txBody>
      </p:sp>
      <p:sp>
        <p:nvSpPr>
          <p:cNvPr id="9" name="Title 1"/>
          <p:cNvSpPr>
            <a:spLocks noGrp="1"/>
          </p:cNvSpPr>
          <p:nvPr>
            <p:ph type="title" hasCustomPrompt="1"/>
          </p:nvPr>
        </p:nvSpPr>
        <p:spPr>
          <a:xfrm>
            <a:off x="6651885" y="2812304"/>
            <a:ext cx="5019280" cy="1929879"/>
          </a:xfrm>
        </p:spPr>
        <p:txBody>
          <a:bodyPr/>
          <a:lstStyle>
            <a:lvl1pPr marL="0" marR="0" indent="0" algn="l" defTabSz="914225" rtl="0" eaLnBrk="1" fontAlgn="auto" latinLnBrk="0" hangingPunct="1">
              <a:lnSpc>
                <a:spcPct val="90000"/>
              </a:lnSpc>
              <a:spcBef>
                <a:spcPct val="0"/>
              </a:spcBef>
              <a:spcAft>
                <a:spcPts val="0"/>
              </a:spcAft>
              <a:buClrTx/>
              <a:buSzTx/>
              <a:buFontTx/>
              <a:buNone/>
              <a:tabLst/>
              <a:defRPr baseline="0">
                <a:solidFill>
                  <a:schemeClr val="bg1">
                    <a:alpha val="99000"/>
                  </a:schemeClr>
                </a:solidFill>
              </a:defRPr>
            </a:lvl1pPr>
          </a:lstStyle>
          <a:p>
            <a:r>
              <a:rPr lang="en-US"/>
              <a:t>Headline related to image placed here</a:t>
            </a:r>
          </a:p>
        </p:txBody>
      </p:sp>
    </p:spTree>
    <p:extLst>
      <p:ext uri="{BB962C8B-B14F-4D97-AF65-F5344CB8AC3E}">
        <p14:creationId xmlns:p14="http://schemas.microsoft.com/office/powerpoint/2010/main" val="23731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Picture Layout 1">
    <p:spTree>
      <p:nvGrpSpPr>
        <p:cNvPr id="1" name=""/>
        <p:cNvGrpSpPr/>
        <p:nvPr/>
      </p:nvGrpSpPr>
      <p:grpSpPr>
        <a:xfrm>
          <a:off x="0" y="0"/>
          <a:ext cx="0" cy="0"/>
          <a:chOff x="0" y="0"/>
          <a:chExt cx="0" cy="0"/>
        </a:xfrm>
      </p:grpSpPr>
      <p:sp>
        <p:nvSpPr>
          <p:cNvPr id="3" name="Rectangle 2"/>
          <p:cNvSpPr/>
          <p:nvPr/>
        </p:nvSpPr>
        <p:spPr>
          <a:xfrm>
            <a:off x="2133" y="1"/>
            <a:ext cx="6093868"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5"/>
          <p:cNvSpPr>
            <a:spLocks noGrp="1"/>
          </p:cNvSpPr>
          <p:nvPr>
            <p:ph type="pic" sz="quarter" idx="10"/>
          </p:nvPr>
        </p:nvSpPr>
        <p:spPr>
          <a:xfrm>
            <a:off x="6096001" y="0"/>
            <a:ext cx="6096000" cy="6858000"/>
          </a:xfrm>
        </p:spPr>
        <p:txBody>
          <a:bodyPr/>
          <a:lstStyle>
            <a:lvl1pPr marL="0" indent="0">
              <a:buNone/>
              <a:defRPr/>
            </a:lvl1pPr>
          </a:lstStyle>
          <a:p>
            <a:r>
              <a:rPr lang="en-US"/>
              <a:t>Click icon to add picture</a:t>
            </a:r>
          </a:p>
        </p:txBody>
      </p:sp>
      <p:pic>
        <p:nvPicPr>
          <p:cNvPr id="9" name="Picture 8"/>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5276" y="6229616"/>
            <a:ext cx="1119458" cy="561711"/>
          </a:xfrm>
          <a:prstGeom prst="rect">
            <a:avLst/>
          </a:prstGeom>
        </p:spPr>
      </p:pic>
      <p:sp>
        <p:nvSpPr>
          <p:cNvPr id="10" name="Title 1"/>
          <p:cNvSpPr>
            <a:spLocks noGrp="1"/>
          </p:cNvSpPr>
          <p:nvPr>
            <p:ph type="title" hasCustomPrompt="1"/>
          </p:nvPr>
        </p:nvSpPr>
        <p:spPr>
          <a:xfrm>
            <a:off x="517661" y="2812304"/>
            <a:ext cx="5019280" cy="1929879"/>
          </a:xfrm>
        </p:spPr>
        <p:txBody>
          <a:bodyPr/>
          <a:lstStyle>
            <a:lvl1pPr marL="0" marR="0" indent="0" algn="l" defTabSz="914225" rtl="0" eaLnBrk="1" fontAlgn="auto" latinLnBrk="0" hangingPunct="1">
              <a:lnSpc>
                <a:spcPct val="90000"/>
              </a:lnSpc>
              <a:spcBef>
                <a:spcPct val="0"/>
              </a:spcBef>
              <a:spcAft>
                <a:spcPts val="0"/>
              </a:spcAft>
              <a:buClrTx/>
              <a:buSzTx/>
              <a:buFontTx/>
              <a:buNone/>
              <a:tabLst/>
              <a:defRPr baseline="0">
                <a:solidFill>
                  <a:schemeClr val="bg1">
                    <a:alpha val="99000"/>
                  </a:schemeClr>
                </a:solidFill>
              </a:defRPr>
            </a:lvl1pPr>
          </a:lstStyle>
          <a:p>
            <a:r>
              <a:rPr lang="en-US"/>
              <a:t>Headline related to image placed here</a:t>
            </a:r>
          </a:p>
        </p:txBody>
      </p:sp>
    </p:spTree>
    <p:extLst>
      <p:ext uri="{BB962C8B-B14F-4D97-AF65-F5344CB8AC3E}">
        <p14:creationId xmlns:p14="http://schemas.microsoft.com/office/powerpoint/2010/main" val="418190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Picture Layout 2">
    <p:spTree>
      <p:nvGrpSpPr>
        <p:cNvPr id="1" name=""/>
        <p:cNvGrpSpPr/>
        <p:nvPr/>
      </p:nvGrpSpPr>
      <p:grpSpPr>
        <a:xfrm>
          <a:off x="0" y="0"/>
          <a:ext cx="0" cy="0"/>
          <a:chOff x="0" y="0"/>
          <a:chExt cx="0" cy="0"/>
        </a:xfrm>
      </p:grpSpPr>
      <p:sp>
        <p:nvSpPr>
          <p:cNvPr id="3" name="Rectangle 2"/>
          <p:cNvSpPr/>
          <p:nvPr/>
        </p:nvSpPr>
        <p:spPr>
          <a:xfrm>
            <a:off x="6098133" y="1"/>
            <a:ext cx="6093868"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5"/>
          <p:cNvSpPr>
            <a:spLocks noGrp="1"/>
          </p:cNvSpPr>
          <p:nvPr>
            <p:ph type="pic" sz="quarter" idx="10"/>
          </p:nvPr>
        </p:nvSpPr>
        <p:spPr>
          <a:xfrm>
            <a:off x="0" y="0"/>
            <a:ext cx="6096127" cy="6858000"/>
          </a:xfrm>
        </p:spPr>
        <p:txBody>
          <a:bodyPr/>
          <a:lstStyle>
            <a:lvl1pPr marL="0" indent="0">
              <a:buNone/>
              <a:defRPr/>
            </a:lvl1pPr>
          </a:lstStyle>
          <a:p>
            <a:r>
              <a:rPr lang="en-US"/>
              <a:t>Click icon to add picture</a:t>
            </a:r>
          </a:p>
        </p:txBody>
      </p:sp>
      <p:sp>
        <p:nvSpPr>
          <p:cNvPr id="8" name="TextBox 7"/>
          <p:cNvSpPr txBox="1"/>
          <p:nvPr/>
        </p:nvSpPr>
        <p:spPr>
          <a:xfrm>
            <a:off x="10990798" y="6591008"/>
            <a:ext cx="1021758" cy="138499"/>
          </a:xfrm>
          <a:prstGeom prst="rect">
            <a:avLst/>
          </a:prstGeom>
          <a:noFill/>
        </p:spPr>
        <p:txBody>
          <a:bodyPr wrap="square" lIns="0" tIns="0" rIns="0" bIns="0" rtlCol="0">
            <a:spAutoFit/>
          </a:bodyPr>
          <a:lstStyle/>
          <a:p>
            <a:pPr algn="r"/>
            <a:fld id="{D1FDF147-A34E-4605-92D6-A58348E56B3A}" type="slidenum">
              <a:rPr lang="en-US" sz="900" smtClean="0">
                <a:solidFill>
                  <a:schemeClr val="bg2">
                    <a:alpha val="99000"/>
                  </a:schemeClr>
                </a:solidFill>
              </a:rPr>
              <a:pPr algn="r"/>
              <a:t>‹#›</a:t>
            </a:fld>
            <a:endParaRPr lang="en-US" sz="900" err="1">
              <a:solidFill>
                <a:schemeClr val="bg2">
                  <a:alpha val="99000"/>
                </a:schemeClr>
              </a:solidFill>
            </a:endParaRPr>
          </a:p>
        </p:txBody>
      </p:sp>
      <p:sp>
        <p:nvSpPr>
          <p:cNvPr id="9" name="Title 1"/>
          <p:cNvSpPr>
            <a:spLocks noGrp="1"/>
          </p:cNvSpPr>
          <p:nvPr>
            <p:ph type="title" hasCustomPrompt="1"/>
          </p:nvPr>
        </p:nvSpPr>
        <p:spPr>
          <a:xfrm>
            <a:off x="6651885" y="2812304"/>
            <a:ext cx="5019280" cy="1929879"/>
          </a:xfrm>
        </p:spPr>
        <p:txBody>
          <a:bodyPr/>
          <a:lstStyle>
            <a:lvl1pPr marL="0" marR="0" indent="0" algn="l" defTabSz="914225" rtl="0" eaLnBrk="1" fontAlgn="auto" latinLnBrk="0" hangingPunct="1">
              <a:lnSpc>
                <a:spcPct val="90000"/>
              </a:lnSpc>
              <a:spcBef>
                <a:spcPct val="0"/>
              </a:spcBef>
              <a:spcAft>
                <a:spcPts val="0"/>
              </a:spcAft>
              <a:buClrTx/>
              <a:buSzTx/>
              <a:buFontTx/>
              <a:buNone/>
              <a:tabLst/>
              <a:defRPr baseline="0">
                <a:solidFill>
                  <a:schemeClr val="bg1">
                    <a:alpha val="99000"/>
                  </a:schemeClr>
                </a:solidFill>
              </a:defRPr>
            </a:lvl1pPr>
          </a:lstStyle>
          <a:p>
            <a:r>
              <a:rPr lang="en-US"/>
              <a:t>Headline related to image placed here</a:t>
            </a:r>
          </a:p>
        </p:txBody>
      </p:sp>
    </p:spTree>
    <p:extLst>
      <p:ext uri="{BB962C8B-B14F-4D97-AF65-F5344CB8AC3E}">
        <p14:creationId xmlns:p14="http://schemas.microsoft.com/office/powerpoint/2010/main" val="4193387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Microsoft">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619834" y="3110357"/>
            <a:ext cx="2952332" cy="630936"/>
          </a:xfrm>
          <a:prstGeom prst="rect">
            <a:avLst/>
          </a:prstGeom>
        </p:spPr>
      </p:pic>
      <p:sp>
        <p:nvSpPr>
          <p:cNvPr id="5" name="Text Box 3"/>
          <p:cNvSpPr txBox="1">
            <a:spLocks noChangeArrowheads="1"/>
          </p:cNvSpPr>
          <p:nvPr/>
        </p:nvSpPr>
        <p:spPr bwMode="blackWhite">
          <a:xfrm>
            <a:off x="562122" y="5830320"/>
            <a:ext cx="11067756" cy="862497"/>
          </a:xfrm>
          <a:prstGeom prst="rect">
            <a:avLst/>
          </a:prstGeom>
          <a:noFill/>
          <a:ln w="12700">
            <a:noFill/>
            <a:miter lim="800000"/>
            <a:headEnd type="none" w="sm" len="sm"/>
            <a:tailEnd type="none" w="sm" len="sm"/>
          </a:ln>
          <a:effectLst/>
        </p:spPr>
        <p:txBody>
          <a:bodyPr vert="horz" wrap="square" lIns="91380" tIns="45691" rIns="91380" bIns="45691" numCol="1" anchor="t" anchorCtr="0" compatLnSpc="1">
            <a:prstTxWarp prst="textNoShape">
              <a:avLst/>
            </a:prstTxWarp>
            <a:spAutoFit/>
          </a:bodyPr>
          <a:lstStyle/>
          <a:p>
            <a:pPr algn="ctr" defTabSz="913620" eaLnBrk="0" hangingPunct="0">
              <a:spcAft>
                <a:spcPts val="800"/>
              </a:spcAft>
            </a:pPr>
            <a:r>
              <a:rPr lang="en-US" sz="900">
                <a:solidFill>
                  <a:schemeClr val="tx2">
                    <a:alpha val="99000"/>
                  </a:schemeClr>
                </a:solidFill>
                <a:cs typeface="Arial" charset="0"/>
              </a:rPr>
              <a:t>© 2014 Microsoft </a:t>
            </a:r>
          </a:p>
          <a:p>
            <a:pPr algn="ctr" defTabSz="913620" eaLnBrk="0" hangingPunct="0">
              <a:spcAft>
                <a:spcPts val="800"/>
              </a:spcAft>
            </a:pPr>
            <a:r>
              <a:rPr lang="en-US" sz="900">
                <a:solidFill>
                  <a:schemeClr val="tx2">
                    <a:alpha val="99000"/>
                  </a:schemeClr>
                </a:solidFill>
                <a:cs typeface="Arial" charset="0"/>
              </a:rPr>
              <a:t>The information herein is for informational purposes only and represents the current view of Microsoft Corporation as of the date of this presentation. Because Microsoft must respond to changing </a:t>
            </a:r>
            <a:br>
              <a:rPr lang="en-US" sz="900">
                <a:solidFill>
                  <a:schemeClr val="tx2">
                    <a:alpha val="99000"/>
                  </a:schemeClr>
                </a:solidFill>
                <a:cs typeface="Arial" charset="0"/>
              </a:rPr>
            </a:br>
            <a:r>
              <a:rPr lang="en-US" sz="900">
                <a:solidFill>
                  <a:schemeClr val="tx2">
                    <a:alpha val="99000"/>
                  </a:schemeClr>
                </a:solidFill>
                <a:cs typeface="Arial" charset="0"/>
              </a:rPr>
              <a:t>market conditions, it should not be interpreted to be a commitment on the part of Microsoft, and Microsoft cannot guarantee the accuracy of any information provided after the date of this presentation.  </a:t>
            </a:r>
          </a:p>
          <a:p>
            <a:pPr algn="ctr" defTabSz="913620" eaLnBrk="0" hangingPunct="0">
              <a:spcAft>
                <a:spcPts val="800"/>
              </a:spcAft>
            </a:pPr>
            <a:r>
              <a:rPr lang="en-US" sz="900">
                <a:solidFill>
                  <a:schemeClr val="tx2">
                    <a:alpha val="99000"/>
                  </a:schemeClr>
                </a:solidFill>
                <a:cs typeface="Arial" charset="0"/>
              </a:rPr>
              <a:t>Microsoft makes no warranties, express, implied or statutory, as to the information in this presentation.</a:t>
            </a:r>
          </a:p>
        </p:txBody>
      </p:sp>
    </p:spTree>
    <p:extLst>
      <p:ext uri="{BB962C8B-B14F-4D97-AF65-F5344CB8AC3E}">
        <p14:creationId xmlns:p14="http://schemas.microsoft.com/office/powerpoint/2010/main" val="132539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Confidential">
    <p:bg>
      <p:bgPr>
        <a:solidFill>
          <a:schemeClr val="tx2"/>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3819788" y="3013503"/>
            <a:ext cx="4617038" cy="777240"/>
          </a:xfrm>
          <a:prstGeom prst="rect">
            <a:avLst/>
          </a:prstGeom>
          <a:ln w="19050">
            <a:solidFill>
              <a:schemeClr val="bg1"/>
            </a:solidFill>
          </a:ln>
        </p:spPr>
        <p:txBody>
          <a:bodyPr tIns="73141" anchor="ctr"/>
          <a:lstStyle>
            <a:lvl1pPr algn="ctr" defTabSz="914211" rtl="0" eaLnBrk="1" latinLnBrk="0" hangingPunct="1">
              <a:lnSpc>
                <a:spcPct val="90000"/>
              </a:lnSpc>
              <a:spcBef>
                <a:spcPct val="0"/>
              </a:spcBef>
              <a:buNone/>
              <a:defRPr lang="en-US" sz="4800" b="1" kern="0" cap="none" spc="100" baseline="0">
                <a:ln w="3175">
                  <a:noFill/>
                </a:ln>
                <a:solidFill>
                  <a:schemeClr val="bg1">
                    <a:alpha val="99000"/>
                  </a:schemeClr>
                </a:solidFill>
                <a:effectLst/>
                <a:latin typeface="+mj-lt"/>
                <a:ea typeface="+mn-ea"/>
                <a:cs typeface="Arial" charset="0"/>
              </a:defRPr>
            </a:lvl1pPr>
          </a:lstStyle>
          <a:p>
            <a:r>
              <a:rPr lang="en-US" sz="4800" b="0" i="0">
                <a:latin typeface="+mn-lt"/>
              </a:rPr>
              <a:t>CONFIDENTIAL</a:t>
            </a:r>
          </a:p>
        </p:txBody>
      </p:sp>
    </p:spTree>
    <p:extLst>
      <p:ext uri="{BB962C8B-B14F-4D97-AF65-F5344CB8AC3E}">
        <p14:creationId xmlns:p14="http://schemas.microsoft.com/office/powerpoint/2010/main" val="866367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Section Title Cya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603248"/>
            <a:ext cx="10972800" cy="1828800"/>
          </a:xfrm>
          <a:noFill/>
        </p:spPr>
        <p:txBody>
          <a:bodyPr tIns="233172" bIns="233172" anchor="t" anchorCtr="0"/>
          <a:lstStyle>
            <a:lvl1pPr>
              <a:defRPr sz="8627"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6430962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Blank Gradient">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10959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13_Two Column 2-color Non-bulleted">
    <p:spTree>
      <p:nvGrpSpPr>
        <p:cNvPr id="1" name=""/>
        <p:cNvGrpSpPr/>
        <p:nvPr/>
      </p:nvGrpSpPr>
      <p:grpSpPr>
        <a:xfrm>
          <a:off x="0" y="0"/>
          <a:ext cx="0" cy="0"/>
          <a:chOff x="0" y="0"/>
          <a:chExt cx="0" cy="0"/>
        </a:xfrm>
      </p:grpSpPr>
      <p:sp>
        <p:nvSpPr>
          <p:cNvPr id="6" name="Title 1"/>
          <p:cNvSpPr>
            <a:spLocks noGrp="1"/>
          </p:cNvSpPr>
          <p:nvPr>
            <p:ph type="title"/>
          </p:nvPr>
        </p:nvSpPr>
        <p:spPr>
          <a:xfrm>
            <a:off x="409714" y="1446469"/>
            <a:ext cx="5506212" cy="443198"/>
          </a:xfrm>
          <a:prstGeom prst="rect">
            <a:avLst/>
          </a:prstGeom>
        </p:spPr>
        <p:txBody>
          <a:bodyPr lIns="0" tIns="0" rIns="0" bIns="0">
            <a:spAutoFit/>
          </a:bodyPr>
          <a:lstStyle>
            <a:lvl1pPr>
              <a:defRPr sz="3200" b="0" i="0" spc="0">
                <a:solidFill>
                  <a:schemeClr val="tx1"/>
                </a:solidFill>
                <a:latin typeface="Segoe UI Light" charset="0"/>
                <a:ea typeface="Segoe UI Light" charset="0"/>
                <a:cs typeface="Segoe UI Light" charset="0"/>
              </a:defRPr>
            </a:lvl1pPr>
          </a:lstStyle>
          <a:p>
            <a:r>
              <a:rPr lang="en-GB"/>
              <a:t>Click to edit Master title style</a:t>
            </a:r>
            <a:endParaRPr lang="en-US"/>
          </a:p>
        </p:txBody>
      </p:sp>
      <p:sp>
        <p:nvSpPr>
          <p:cNvPr id="9" name="Text Placeholder 5"/>
          <p:cNvSpPr>
            <a:spLocks noGrp="1"/>
          </p:cNvSpPr>
          <p:nvPr>
            <p:ph type="body" sz="quarter" idx="10"/>
          </p:nvPr>
        </p:nvSpPr>
        <p:spPr>
          <a:xfrm>
            <a:off x="409712" y="2236406"/>
            <a:ext cx="5837084" cy="1384995"/>
          </a:xfrm>
          <a:prstGeom prst="rect">
            <a:avLst/>
          </a:prstGeom>
        </p:spPr>
        <p:txBody>
          <a:bodyPr lIns="0" tIns="0" rIns="0" bIns="0" numCol="1" spcCol="360000">
            <a:spAutoFit/>
          </a:bodyPr>
          <a:lstStyle>
            <a:lvl1pPr marL="0" indent="0">
              <a:lnSpc>
                <a:spcPct val="100000"/>
              </a:lnSpc>
              <a:spcBef>
                <a:spcPts val="0"/>
              </a:spcBef>
              <a:spcAft>
                <a:spcPts val="588"/>
              </a:spcAft>
              <a:buNone/>
              <a:defRPr sz="1400">
                <a:solidFill>
                  <a:schemeClr val="tx1"/>
                </a:solidFill>
                <a:latin typeface="+mn-lt"/>
              </a:defRPr>
            </a:lvl1pPr>
            <a:lvl2pPr marL="0" indent="0">
              <a:lnSpc>
                <a:spcPct val="100000"/>
              </a:lnSpc>
              <a:spcBef>
                <a:spcPts val="0"/>
              </a:spcBef>
              <a:spcAft>
                <a:spcPts val="588"/>
              </a:spcAft>
              <a:buFontTx/>
              <a:buNone/>
              <a:defRPr sz="1400">
                <a:solidFill>
                  <a:schemeClr val="tx1"/>
                </a:solidFill>
                <a:latin typeface="+mn-lt"/>
              </a:defRPr>
            </a:lvl2pPr>
            <a:lvl3pPr marL="224097" indent="0">
              <a:lnSpc>
                <a:spcPct val="100000"/>
              </a:lnSpc>
              <a:spcBef>
                <a:spcPts val="0"/>
              </a:spcBef>
              <a:spcAft>
                <a:spcPts val="588"/>
              </a:spcAft>
              <a:buNone/>
              <a:defRPr sz="1400">
                <a:solidFill>
                  <a:schemeClr val="tx1"/>
                </a:solidFill>
                <a:latin typeface="+mn-lt"/>
              </a:defRPr>
            </a:lvl3pPr>
            <a:lvl4pPr marL="448193" indent="0">
              <a:lnSpc>
                <a:spcPct val="100000"/>
              </a:lnSpc>
              <a:spcBef>
                <a:spcPts val="0"/>
              </a:spcBef>
              <a:spcAft>
                <a:spcPts val="588"/>
              </a:spcAft>
              <a:buNone/>
              <a:defRPr sz="1400">
                <a:solidFill>
                  <a:schemeClr val="tx1"/>
                </a:solidFill>
                <a:latin typeface="+mn-lt"/>
              </a:defRPr>
            </a:lvl4pPr>
            <a:lvl5pPr marL="672290" indent="0">
              <a:lnSpc>
                <a:spcPct val="100000"/>
              </a:lnSpc>
              <a:spcBef>
                <a:spcPts val="0"/>
              </a:spcBef>
              <a:spcAft>
                <a:spcPts val="588"/>
              </a:spcAft>
              <a:buNone/>
              <a:defRPr sz="1400">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2066227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39279855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8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1"/>
            <a:ext cx="10311754" cy="6721641"/>
          </a:xfrm>
          <a:prstGeom prst="rect">
            <a:avLst/>
          </a:prstGeom>
        </p:spPr>
      </p:pic>
      <p:sp>
        <p:nvSpPr>
          <p:cNvPr id="5" name="Title 1"/>
          <p:cNvSpPr>
            <a:spLocks noGrp="1"/>
          </p:cNvSpPr>
          <p:nvPr>
            <p:ph type="title"/>
          </p:nvPr>
        </p:nvSpPr>
        <p:spPr>
          <a:xfrm>
            <a:off x="7099300" y="4445001"/>
            <a:ext cx="4000500" cy="1329595"/>
          </a:xfrm>
          <a:prstGeom prst="rect">
            <a:avLst/>
          </a:prstGeom>
        </p:spPr>
        <p:txBody>
          <a:bodyPr wrap="square" lIns="0" tIns="0" rIns="0" bIns="0">
            <a:spAutoFit/>
          </a:bodyPr>
          <a:lstStyle>
            <a:lvl1pPr>
              <a:defRPr sz="3200" b="0" i="0" spc="0">
                <a:latin typeface="Segoe UI Light" charset="0"/>
                <a:ea typeface="Segoe UI Light" charset="0"/>
                <a:cs typeface="Segoe UI Light" charset="0"/>
              </a:defRPr>
            </a:lvl1pPr>
          </a:lstStyle>
          <a:p>
            <a:r>
              <a:rPr lang="en-GB"/>
              <a:t>Click to edit Master title style</a:t>
            </a:r>
          </a:p>
        </p:txBody>
      </p:sp>
    </p:spTree>
    <p:extLst>
      <p:ext uri="{BB962C8B-B14F-4D97-AF65-F5344CB8AC3E}">
        <p14:creationId xmlns:p14="http://schemas.microsoft.com/office/powerpoint/2010/main" val="3966681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96492"/>
            <a:ext cx="6276531" cy="1793104"/>
          </a:xfrm>
          <a:noFill/>
        </p:spPr>
        <p:txBody>
          <a:bodyPr lIns="146304" tIns="91440" rIns="146304" bIns="91440" anchor="t" anchorCtr="0"/>
          <a:lstStyle>
            <a:lvl1pPr>
              <a:defRPr sz="5293" spc="-98" baseline="0">
                <a:gradFill>
                  <a:gsLst>
                    <a:gs pos="57576">
                      <a:srgbClr val="FFFFFF"/>
                    </a:gs>
                    <a:gs pos="35000">
                      <a:srgbClr val="FFFFFF"/>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6"/>
            <a:ext cx="6276531" cy="1793104"/>
          </a:xfrm>
        </p:spPr>
        <p:txBody>
          <a:bodyPr tIns="109728" bIns="109728">
            <a:noAutofit/>
          </a:bodyPr>
          <a:lstStyle>
            <a:lvl1pPr marL="0" indent="0">
              <a:spcBef>
                <a:spcPts val="0"/>
              </a:spcBef>
              <a:buNone/>
              <a:defRPr sz="3136">
                <a:gradFill>
                  <a:gsLst>
                    <a:gs pos="57576">
                      <a:srgbClr val="FFFFFF"/>
                    </a:gs>
                    <a:gs pos="35000">
                      <a:srgbClr val="FFFFFF"/>
                    </a:gs>
                  </a:gsLst>
                  <a:lin ang="5400000" scaled="0"/>
                </a:gradFill>
              </a:defRPr>
            </a:lvl1pPr>
          </a:lstStyle>
          <a:p>
            <a:pPr lvl="0"/>
            <a:r>
              <a:rPr lang="en-US"/>
              <a:t>Speaker Name</a:t>
            </a:r>
          </a:p>
        </p:txBody>
      </p:sp>
      <p:pic>
        <p:nvPicPr>
          <p:cNvPr id="7" name="Picture 6" hidden="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black">
          <a:xfrm>
            <a:off x="448585" y="6122090"/>
            <a:ext cx="1254995" cy="267709"/>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black">
          <a:xfrm>
            <a:off x="448586" y="6073351"/>
            <a:ext cx="1434642" cy="314582"/>
          </a:xfrm>
          <a:prstGeom prst="rect">
            <a:avLst/>
          </a:prstGeom>
        </p:spPr>
      </p:pic>
    </p:spTree>
    <p:extLst>
      <p:ext uri="{BB962C8B-B14F-4D97-AF65-F5344CB8AC3E}">
        <p14:creationId xmlns:p14="http://schemas.microsoft.com/office/powerpoint/2010/main" val="23272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74710" y="289511"/>
            <a:ext cx="11650371" cy="683264"/>
          </a:xfrm>
        </p:spPr>
        <p:txBody>
          <a:bodyPr wrap="square">
            <a:spAutoFit/>
          </a:bodyPr>
          <a:lstStyle>
            <a:lvl1pPr>
              <a:defRPr sz="3600" spc="0">
                <a:gradFill>
                  <a:gsLst>
                    <a:gs pos="1250">
                      <a:srgbClr val="0078D7"/>
                    </a:gs>
                    <a:gs pos="100000">
                      <a:srgbClr val="0078D7">
                        <a:alpha val="99000"/>
                      </a:srgbClr>
                    </a:gs>
                  </a:gsLst>
                  <a:lin ang="5400000" scaled="0"/>
                </a:gradFill>
              </a:defRPr>
            </a:lvl1pPr>
          </a:lstStyle>
          <a:p>
            <a:r>
              <a:rPr lang="en-US"/>
              <a:t>Click to edit Master title style</a:t>
            </a:r>
          </a:p>
        </p:txBody>
      </p:sp>
    </p:spTree>
    <p:extLst>
      <p:ext uri="{BB962C8B-B14F-4D97-AF65-F5344CB8AC3E}">
        <p14:creationId xmlns:p14="http://schemas.microsoft.com/office/powerpoint/2010/main" val="598449114"/>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op 10 Features Title with Icon">
    <p:spTree>
      <p:nvGrpSpPr>
        <p:cNvPr id="1" name=""/>
        <p:cNvGrpSpPr/>
        <p:nvPr/>
      </p:nvGrpSpPr>
      <p:grpSpPr>
        <a:xfrm>
          <a:off x="0" y="0"/>
          <a:ext cx="0" cy="0"/>
          <a:chOff x="0" y="0"/>
          <a:chExt cx="0" cy="0"/>
        </a:xfrm>
      </p:grpSpPr>
      <p:sp>
        <p:nvSpPr>
          <p:cNvPr id="2" name="Title 1"/>
          <p:cNvSpPr>
            <a:spLocks noGrp="1"/>
          </p:cNvSpPr>
          <p:nvPr>
            <p:ph type="title"/>
          </p:nvPr>
        </p:nvSpPr>
        <p:spPr>
          <a:xfrm>
            <a:off x="1750598" y="289511"/>
            <a:ext cx="10174483" cy="683264"/>
          </a:xfrm>
        </p:spPr>
        <p:txBody>
          <a:bodyPr wrap="square">
            <a:spAutoFit/>
          </a:bodyPr>
          <a:lstStyle>
            <a:lvl1pPr>
              <a:defRPr sz="3600" spc="0">
                <a:gradFill>
                  <a:gsLst>
                    <a:gs pos="1250">
                      <a:srgbClr val="0078D7"/>
                    </a:gs>
                    <a:gs pos="100000">
                      <a:srgbClr val="0078D7">
                        <a:alpha val="99000"/>
                      </a:srgbClr>
                    </a:gs>
                  </a:gsLst>
                  <a:lin ang="5400000" scaled="0"/>
                </a:gradFill>
              </a:defRPr>
            </a:lvl1pPr>
          </a:lstStyle>
          <a:p>
            <a:r>
              <a:rPr lang="en-US"/>
              <a:t>Click to edit Master title style</a:t>
            </a:r>
          </a:p>
        </p:txBody>
      </p:sp>
    </p:spTree>
    <p:extLst>
      <p:ext uri="{BB962C8B-B14F-4D97-AF65-F5344CB8AC3E}">
        <p14:creationId xmlns:p14="http://schemas.microsoft.com/office/powerpoint/2010/main" val="1937162182"/>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171617"/>
            <a:ext cx="11653522" cy="395317"/>
          </a:xfrm>
          <a:prstGeom prst="rect">
            <a:avLst/>
          </a:prstGeom>
          <a:noFill/>
          <a:ln w="12700">
            <a:noFill/>
            <a:miter lim="800000"/>
            <a:headEnd type="none" w="sm" len="sm"/>
            <a:tailEnd type="none" w="sm" len="sm"/>
          </a:ln>
          <a:effectLst/>
        </p:spPr>
        <p:txBody>
          <a:bodyPr vert="horz" wrap="square" lIns="179238" tIns="143391" rIns="179238" bIns="143391" numCol="1" anchor="t" anchorCtr="0" compatLnSpc="1">
            <a:prstTxWarp prst="textNoShape">
              <a:avLst/>
            </a:prstTxWarp>
            <a:spAutoFit/>
          </a:bodyPr>
          <a:lstStyle/>
          <a:p>
            <a:pPr defTabSz="913737" eaLnBrk="0" hangingPunct="0"/>
            <a:r>
              <a:rPr lang="en-US" sz="686">
                <a:gradFill>
                  <a:gsLst>
                    <a:gs pos="0">
                      <a:srgbClr val="FFFFFF"/>
                    </a:gs>
                    <a:gs pos="100000">
                      <a:srgbClr val="FFFFFF"/>
                    </a:gs>
                  </a:gsLst>
                  <a:lin ang="5400000" scaled="0"/>
                </a:gradFill>
                <a:cs typeface="Segoe UI" pitchFamily="34" charset="0"/>
              </a:rPr>
              <a:t>© 2016 Microsoft Corporation. All rights reserved. </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450205" y="3083652"/>
            <a:ext cx="3227129" cy="692059"/>
          </a:xfrm>
          <a:prstGeom prst="rect">
            <a:avLst/>
          </a:prstGeom>
        </p:spPr>
      </p:pic>
    </p:spTree>
    <p:extLst>
      <p:ext uri="{BB962C8B-B14F-4D97-AF65-F5344CB8AC3E}">
        <p14:creationId xmlns:p14="http://schemas.microsoft.com/office/powerpoint/2010/main" val="36307712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2636423"/>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2_1 Column Text + Picture Spac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799" y="1397000"/>
            <a:ext cx="11713029" cy="687294"/>
          </a:xfrm>
        </p:spPr>
        <p:txBody>
          <a:bodyPr anchor="t"/>
          <a:lstStyle/>
          <a:p>
            <a:r>
              <a:rPr lang="en-US"/>
              <a:t>Click to edit Master title style</a:t>
            </a:r>
          </a:p>
        </p:txBody>
      </p:sp>
      <p:sp>
        <p:nvSpPr>
          <p:cNvPr id="4" name="Table Placeholder 3"/>
          <p:cNvSpPr>
            <a:spLocks noGrp="1"/>
          </p:cNvSpPr>
          <p:nvPr>
            <p:ph type="tbl" sz="quarter" idx="10"/>
          </p:nvPr>
        </p:nvSpPr>
        <p:spPr>
          <a:xfrm>
            <a:off x="416860" y="2191871"/>
            <a:ext cx="11358282" cy="4222377"/>
          </a:xfrm>
        </p:spPr>
        <p:txBody>
          <a:bodyPr/>
          <a:lstStyle>
            <a:lvl1pPr>
              <a:defRPr b="1" i="0">
                <a:latin typeface="Segoe UI Semibold" charset="0"/>
                <a:ea typeface="Segoe UI Semibold" charset="0"/>
                <a:cs typeface="Segoe UI Semibold" charset="0"/>
              </a:defRPr>
            </a:lvl1pPr>
          </a:lstStyle>
          <a:p>
            <a:r>
              <a:rPr lang="en-US"/>
              <a:t>Click icon to add table</a:t>
            </a:r>
          </a:p>
        </p:txBody>
      </p:sp>
    </p:spTree>
    <p:extLst>
      <p:ext uri="{BB962C8B-B14F-4D97-AF65-F5344CB8AC3E}">
        <p14:creationId xmlns:p14="http://schemas.microsoft.com/office/powerpoint/2010/main" val="4109783900"/>
      </p:ext>
    </p:extLst>
  </p:cSld>
  <p:clrMapOvr>
    <a:masterClrMapping/>
  </p:clrMapOvr>
  <p:extLst mod="1">
    <p:ext uri="{DCECCB84-F9BA-43D5-87BE-67443E8EF086}">
      <p15:sldGuideLst xmlns:p15="http://schemas.microsoft.com/office/powerpoint/2012/main">
        <p15:guide id="1" orient="horz" pos="922">
          <p15:clr>
            <a:srgbClr val="FBAE40"/>
          </p15:clr>
        </p15:guide>
        <p15:guide id="2" pos="189">
          <p15:clr>
            <a:srgbClr val="FBAE40"/>
          </p15:clr>
        </p15:guide>
        <p15:guide id="3" pos="7491">
          <p15:clr>
            <a:srgbClr val="FBAE40"/>
          </p15:clr>
        </p15:guide>
        <p15:guide id="4" orient="horz" pos="3398">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Gradient Background + Grey Caption">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308799" y="1390755"/>
            <a:ext cx="3880800" cy="1565999"/>
          </a:xfrm>
        </p:spPr>
        <p:txBody>
          <a:bodyPr>
            <a:normAutofit/>
          </a:bodyPr>
          <a:lstStyle>
            <a:lvl1pPr>
              <a:defRPr sz="3200" b="0" i="0">
                <a:solidFill>
                  <a:schemeClr val="tx1"/>
                </a:solidFill>
                <a:latin typeface="Segoe UI Light" charset="0"/>
                <a:ea typeface="Segoe UI Light" charset="0"/>
                <a:cs typeface="Segoe UI Light" charset="0"/>
              </a:defRPr>
            </a:lvl1pPr>
            <a:lvl2pPr>
              <a:defRPr sz="2000" b="0" i="0">
                <a:solidFill>
                  <a:schemeClr val="bg1"/>
                </a:solidFill>
                <a:latin typeface="Segoe UI Light" charset="0"/>
                <a:ea typeface="Segoe UI Light" charset="0"/>
                <a:cs typeface="Segoe UI Light" charset="0"/>
              </a:defRPr>
            </a:lvl2pPr>
            <a:lvl3pPr>
              <a:defRPr sz="2000" b="0" i="0">
                <a:solidFill>
                  <a:schemeClr val="bg1"/>
                </a:solidFill>
                <a:latin typeface="Segoe UI Light" charset="0"/>
                <a:ea typeface="Segoe UI Light" charset="0"/>
                <a:cs typeface="Segoe UI Light" charset="0"/>
              </a:defRPr>
            </a:lvl3pPr>
            <a:lvl4pPr>
              <a:defRPr sz="2000" b="0" i="0">
                <a:solidFill>
                  <a:schemeClr val="bg1"/>
                </a:solidFill>
                <a:latin typeface="Segoe UI Light" charset="0"/>
                <a:ea typeface="Segoe UI Light" charset="0"/>
                <a:cs typeface="Segoe UI Light" charset="0"/>
              </a:defRPr>
            </a:lvl4pPr>
            <a:lvl5pPr>
              <a:defRPr sz="2000" b="0" i="0">
                <a:solidFill>
                  <a:schemeClr val="bg1"/>
                </a:solidFill>
                <a:latin typeface="Segoe UI Light" charset="0"/>
                <a:ea typeface="Segoe UI Light" charset="0"/>
                <a:cs typeface="Segoe UI Light" charset="0"/>
              </a:defRPr>
            </a:lvl5pPr>
          </a:lstStyle>
          <a:p>
            <a:pPr lvl="0"/>
            <a:r>
              <a:rPr lang="en-US"/>
              <a:t>Click to edit Master text styles</a:t>
            </a:r>
          </a:p>
        </p:txBody>
      </p:sp>
    </p:spTree>
    <p:extLst>
      <p:ext uri="{BB962C8B-B14F-4D97-AF65-F5344CB8AC3E}">
        <p14:creationId xmlns:p14="http://schemas.microsoft.com/office/powerpoint/2010/main" val="2105459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5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06566" y="3733502"/>
            <a:ext cx="4306529" cy="474453"/>
          </a:xfrm>
          <a:prstGeom prst="rect">
            <a:avLst/>
          </a:prstGeom>
          <a:noFill/>
        </p:spPr>
        <p:txBody>
          <a:bodyPr lIns="0" tIns="0" rIns="0" bIns="0">
            <a:noAutofit/>
          </a:bodyPr>
          <a:lstStyle>
            <a:lvl1pPr marL="0" indent="0">
              <a:spcBef>
                <a:spcPts val="0"/>
              </a:spcBef>
              <a:buNone/>
              <a:defRPr sz="1600" spc="0" baseline="0">
                <a:solidFill>
                  <a:schemeClr val="tx1"/>
                </a:solidFill>
                <a:latin typeface="+mj-lt"/>
              </a:defRPr>
            </a:lvl1pPr>
          </a:lstStyle>
          <a:p>
            <a:pPr lvl="0"/>
            <a:r>
              <a:rPr lang="en-US"/>
              <a:t>Subtitle goes here.</a:t>
            </a:r>
          </a:p>
        </p:txBody>
      </p:sp>
      <p:sp>
        <p:nvSpPr>
          <p:cNvPr id="9" name="Title 1"/>
          <p:cNvSpPr>
            <a:spLocks noGrp="1"/>
          </p:cNvSpPr>
          <p:nvPr>
            <p:ph type="title" hasCustomPrompt="1"/>
          </p:nvPr>
        </p:nvSpPr>
        <p:spPr>
          <a:xfrm>
            <a:off x="377092" y="3014042"/>
            <a:ext cx="4306529" cy="602611"/>
          </a:xfrm>
          <a:prstGeom prst="rect">
            <a:avLst/>
          </a:prstGeom>
          <a:noFill/>
        </p:spPr>
        <p:txBody>
          <a:bodyPr lIns="0" tIns="0" rIns="0" bIns="0" anchor="t" anchorCtr="0"/>
          <a:lstStyle>
            <a:lvl1pPr>
              <a:defRPr sz="4000" b="0" i="0" spc="0" baseline="0">
                <a:solidFill>
                  <a:schemeClr val="tx1"/>
                </a:solidFill>
                <a:latin typeface="Segoe UI Light" charset="0"/>
                <a:ea typeface="Segoe UI Light" charset="0"/>
                <a:cs typeface="Segoe UI Light" charset="0"/>
              </a:defRPr>
            </a:lvl1pPr>
          </a:lstStyle>
          <a:p>
            <a:r>
              <a:rPr lang="en-US"/>
              <a:t>Presentation title.</a:t>
            </a:r>
          </a:p>
        </p:txBody>
      </p:sp>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9991"/>
            <a:ext cx="1286608" cy="274302"/>
          </a:xfrm>
          <a:prstGeom prst="rect">
            <a:avLst/>
          </a:prstGeom>
        </p:spPr>
      </p:pic>
      <p:pic>
        <p:nvPicPr>
          <p:cNvPr id="10" name="Picture 9"/>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9991"/>
            <a:ext cx="1286608" cy="274302"/>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6502399" y="152400"/>
            <a:ext cx="5689601" cy="4859867"/>
          </a:xfrm>
          <a:prstGeom prst="rect">
            <a:avLst/>
          </a:prstGeom>
        </p:spPr>
      </p:pic>
      <p:pic>
        <p:nvPicPr>
          <p:cNvPr id="12" name="Picture 11"/>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2934929" y="1999639"/>
            <a:ext cx="9083884" cy="5109685"/>
          </a:xfrm>
          <a:prstGeom prst="rect">
            <a:avLst/>
          </a:prstGeom>
        </p:spPr>
      </p:pic>
    </p:spTree>
    <p:extLst>
      <p:ext uri="{BB962C8B-B14F-4D97-AF65-F5344CB8AC3E}">
        <p14:creationId xmlns:p14="http://schemas.microsoft.com/office/powerpoint/2010/main" val="2164800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13_Two Column 2-color Non-bulleted">
    <p:spTree>
      <p:nvGrpSpPr>
        <p:cNvPr id="1" name=""/>
        <p:cNvGrpSpPr/>
        <p:nvPr/>
      </p:nvGrpSpPr>
      <p:grpSpPr>
        <a:xfrm>
          <a:off x="0" y="0"/>
          <a:ext cx="0" cy="0"/>
          <a:chOff x="0" y="0"/>
          <a:chExt cx="0" cy="0"/>
        </a:xfrm>
      </p:grpSpPr>
      <p:sp>
        <p:nvSpPr>
          <p:cNvPr id="6" name="Title 1"/>
          <p:cNvSpPr>
            <a:spLocks noGrp="1"/>
          </p:cNvSpPr>
          <p:nvPr>
            <p:ph type="title"/>
          </p:nvPr>
        </p:nvSpPr>
        <p:spPr>
          <a:xfrm>
            <a:off x="409714" y="1446469"/>
            <a:ext cx="5506212" cy="443198"/>
          </a:xfrm>
          <a:prstGeom prst="rect">
            <a:avLst/>
          </a:prstGeom>
        </p:spPr>
        <p:txBody>
          <a:bodyPr lIns="0" tIns="0" rIns="0" bIns="0">
            <a:spAutoFit/>
          </a:bodyPr>
          <a:lstStyle>
            <a:lvl1pPr>
              <a:defRPr sz="3200" b="0" i="0" spc="0">
                <a:solidFill>
                  <a:schemeClr val="tx1"/>
                </a:solidFill>
                <a:latin typeface="Segoe UI Light" charset="0"/>
                <a:ea typeface="Segoe UI Light" charset="0"/>
                <a:cs typeface="Segoe UI Light" charset="0"/>
              </a:defRPr>
            </a:lvl1pPr>
          </a:lstStyle>
          <a:p>
            <a:r>
              <a:rPr lang="en-US"/>
              <a:t>Click to edit Master title style</a:t>
            </a:r>
          </a:p>
        </p:txBody>
      </p:sp>
      <p:sp>
        <p:nvSpPr>
          <p:cNvPr id="9" name="Text Placeholder 5"/>
          <p:cNvSpPr>
            <a:spLocks noGrp="1"/>
          </p:cNvSpPr>
          <p:nvPr>
            <p:ph type="body" sz="quarter" idx="10"/>
          </p:nvPr>
        </p:nvSpPr>
        <p:spPr>
          <a:xfrm>
            <a:off x="409712" y="2236406"/>
            <a:ext cx="5837084" cy="1384995"/>
          </a:xfrm>
          <a:prstGeom prst="rect">
            <a:avLst/>
          </a:prstGeom>
        </p:spPr>
        <p:txBody>
          <a:bodyPr lIns="0" tIns="0" rIns="0" bIns="0" numCol="1" spcCol="360000">
            <a:spAutoFit/>
          </a:bodyPr>
          <a:lstStyle>
            <a:lvl1pPr marL="0" indent="0">
              <a:lnSpc>
                <a:spcPct val="100000"/>
              </a:lnSpc>
              <a:spcBef>
                <a:spcPts val="0"/>
              </a:spcBef>
              <a:spcAft>
                <a:spcPts val="588"/>
              </a:spcAft>
              <a:buNone/>
              <a:defRPr sz="1400">
                <a:solidFill>
                  <a:schemeClr val="tx1"/>
                </a:solidFill>
                <a:latin typeface="+mn-lt"/>
              </a:defRPr>
            </a:lvl1pPr>
            <a:lvl2pPr marL="0" indent="0">
              <a:lnSpc>
                <a:spcPct val="100000"/>
              </a:lnSpc>
              <a:spcBef>
                <a:spcPts val="0"/>
              </a:spcBef>
              <a:spcAft>
                <a:spcPts val="588"/>
              </a:spcAft>
              <a:buFontTx/>
              <a:buNone/>
              <a:defRPr sz="1400">
                <a:solidFill>
                  <a:schemeClr val="tx1"/>
                </a:solidFill>
                <a:latin typeface="+mn-lt"/>
              </a:defRPr>
            </a:lvl2pPr>
            <a:lvl3pPr marL="224097" indent="0">
              <a:lnSpc>
                <a:spcPct val="100000"/>
              </a:lnSpc>
              <a:spcBef>
                <a:spcPts val="0"/>
              </a:spcBef>
              <a:spcAft>
                <a:spcPts val="588"/>
              </a:spcAft>
              <a:buNone/>
              <a:defRPr sz="1400">
                <a:solidFill>
                  <a:schemeClr val="tx1"/>
                </a:solidFill>
                <a:latin typeface="+mn-lt"/>
              </a:defRPr>
            </a:lvl3pPr>
            <a:lvl4pPr marL="448193" indent="0">
              <a:lnSpc>
                <a:spcPct val="100000"/>
              </a:lnSpc>
              <a:spcBef>
                <a:spcPts val="0"/>
              </a:spcBef>
              <a:spcAft>
                <a:spcPts val="588"/>
              </a:spcAft>
              <a:buNone/>
              <a:defRPr sz="1400">
                <a:solidFill>
                  <a:schemeClr val="tx1"/>
                </a:solidFill>
                <a:latin typeface="+mn-lt"/>
              </a:defRPr>
            </a:lvl4pPr>
            <a:lvl5pPr marL="672290" indent="0">
              <a:lnSpc>
                <a:spcPct val="100000"/>
              </a:lnSpc>
              <a:spcBef>
                <a:spcPts val="0"/>
              </a:spcBef>
              <a:spcAft>
                <a:spcPts val="588"/>
              </a:spcAft>
              <a:buNone/>
              <a:defRPr sz="14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15193" y="419991"/>
            <a:ext cx="1286608" cy="274302"/>
          </a:xfrm>
          <a:prstGeom prst="rect">
            <a:avLst/>
          </a:prstGeom>
        </p:spPr>
      </p:pic>
    </p:spTree>
    <p:extLst>
      <p:ext uri="{BB962C8B-B14F-4D97-AF65-F5344CB8AC3E}">
        <p14:creationId xmlns:p14="http://schemas.microsoft.com/office/powerpoint/2010/main" val="3564017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26" Type="http://schemas.openxmlformats.org/officeDocument/2006/relationships/slideLayout" Target="../slideLayouts/slideLayout153.xml"/><Relationship Id="rId3" Type="http://schemas.openxmlformats.org/officeDocument/2006/relationships/slideLayout" Target="../slideLayouts/slideLayout130.xml"/><Relationship Id="rId21" Type="http://schemas.openxmlformats.org/officeDocument/2006/relationships/slideLayout" Target="../slideLayouts/slideLayout148.xml"/><Relationship Id="rId34" Type="http://schemas.openxmlformats.org/officeDocument/2006/relationships/slideLayout" Target="../slideLayouts/slideLayout161.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slideLayout" Target="../slideLayouts/slideLayout152.xml"/><Relationship Id="rId33" Type="http://schemas.openxmlformats.org/officeDocument/2006/relationships/slideLayout" Target="../slideLayouts/slideLayout160.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29" Type="http://schemas.openxmlformats.org/officeDocument/2006/relationships/slideLayout" Target="../slideLayouts/slideLayout156.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slideLayout" Target="../slideLayouts/slideLayout151.xml"/><Relationship Id="rId32" Type="http://schemas.openxmlformats.org/officeDocument/2006/relationships/slideLayout" Target="../slideLayouts/slideLayout159.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slideLayout" Target="../slideLayouts/slideLayout150.xml"/><Relationship Id="rId28" Type="http://schemas.openxmlformats.org/officeDocument/2006/relationships/slideLayout" Target="../slideLayouts/slideLayout155.xml"/><Relationship Id="rId36" Type="http://schemas.openxmlformats.org/officeDocument/2006/relationships/theme" Target="../theme/theme10.xml"/><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31" Type="http://schemas.openxmlformats.org/officeDocument/2006/relationships/slideLayout" Target="../slideLayouts/slideLayout158.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 Id="rId27" Type="http://schemas.openxmlformats.org/officeDocument/2006/relationships/slideLayout" Target="../slideLayouts/slideLayout154.xml"/><Relationship Id="rId30" Type="http://schemas.openxmlformats.org/officeDocument/2006/relationships/slideLayout" Target="../slideLayouts/slideLayout157.xml"/><Relationship Id="rId35" Type="http://schemas.openxmlformats.org/officeDocument/2006/relationships/slideLayout" Target="../slideLayouts/slideLayout16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18" Type="http://schemas.openxmlformats.org/officeDocument/2006/relationships/slideLayout" Target="../slideLayouts/slideLayout180.xml"/><Relationship Id="rId26" Type="http://schemas.openxmlformats.org/officeDocument/2006/relationships/slideLayout" Target="../slideLayouts/slideLayout188.xml"/><Relationship Id="rId3" Type="http://schemas.openxmlformats.org/officeDocument/2006/relationships/slideLayout" Target="../slideLayouts/slideLayout165.xml"/><Relationship Id="rId21" Type="http://schemas.openxmlformats.org/officeDocument/2006/relationships/slideLayout" Target="../slideLayouts/slideLayout183.xml"/><Relationship Id="rId34" Type="http://schemas.openxmlformats.org/officeDocument/2006/relationships/slideLayout" Target="../slideLayouts/slideLayout196.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5" Type="http://schemas.openxmlformats.org/officeDocument/2006/relationships/slideLayout" Target="../slideLayouts/slideLayout187.xml"/><Relationship Id="rId33" Type="http://schemas.openxmlformats.org/officeDocument/2006/relationships/slideLayout" Target="../slideLayouts/slideLayout195.xml"/><Relationship Id="rId2" Type="http://schemas.openxmlformats.org/officeDocument/2006/relationships/slideLayout" Target="../slideLayouts/slideLayout164.xml"/><Relationship Id="rId16" Type="http://schemas.openxmlformats.org/officeDocument/2006/relationships/slideLayout" Target="../slideLayouts/slideLayout178.xml"/><Relationship Id="rId20" Type="http://schemas.openxmlformats.org/officeDocument/2006/relationships/slideLayout" Target="../slideLayouts/slideLayout182.xml"/><Relationship Id="rId29" Type="http://schemas.openxmlformats.org/officeDocument/2006/relationships/slideLayout" Target="../slideLayouts/slideLayout191.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24" Type="http://schemas.openxmlformats.org/officeDocument/2006/relationships/slideLayout" Target="../slideLayouts/slideLayout186.xml"/><Relationship Id="rId32" Type="http://schemas.openxmlformats.org/officeDocument/2006/relationships/slideLayout" Target="../slideLayouts/slideLayout194.xml"/><Relationship Id="rId5" Type="http://schemas.openxmlformats.org/officeDocument/2006/relationships/slideLayout" Target="../slideLayouts/slideLayout167.xml"/><Relationship Id="rId15" Type="http://schemas.openxmlformats.org/officeDocument/2006/relationships/slideLayout" Target="../slideLayouts/slideLayout177.xml"/><Relationship Id="rId23" Type="http://schemas.openxmlformats.org/officeDocument/2006/relationships/slideLayout" Target="../slideLayouts/slideLayout185.xml"/><Relationship Id="rId28" Type="http://schemas.openxmlformats.org/officeDocument/2006/relationships/slideLayout" Target="../slideLayouts/slideLayout190.xml"/><Relationship Id="rId36" Type="http://schemas.openxmlformats.org/officeDocument/2006/relationships/theme" Target="../theme/theme11.xml"/><Relationship Id="rId10" Type="http://schemas.openxmlformats.org/officeDocument/2006/relationships/slideLayout" Target="../slideLayouts/slideLayout172.xml"/><Relationship Id="rId19" Type="http://schemas.openxmlformats.org/officeDocument/2006/relationships/slideLayout" Target="../slideLayouts/slideLayout181.xml"/><Relationship Id="rId31" Type="http://schemas.openxmlformats.org/officeDocument/2006/relationships/slideLayout" Target="../slideLayouts/slideLayout193.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 Id="rId22" Type="http://schemas.openxmlformats.org/officeDocument/2006/relationships/slideLayout" Target="../slideLayouts/slideLayout184.xml"/><Relationship Id="rId27" Type="http://schemas.openxmlformats.org/officeDocument/2006/relationships/slideLayout" Target="../slideLayouts/slideLayout189.xml"/><Relationship Id="rId30" Type="http://schemas.openxmlformats.org/officeDocument/2006/relationships/slideLayout" Target="../slideLayouts/slideLayout192.xml"/><Relationship Id="rId35" Type="http://schemas.openxmlformats.org/officeDocument/2006/relationships/slideLayout" Target="../slideLayouts/slideLayout19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18" Type="http://schemas.openxmlformats.org/officeDocument/2006/relationships/slideLayout" Target="../slideLayouts/slideLayout215.xml"/><Relationship Id="rId26" Type="http://schemas.openxmlformats.org/officeDocument/2006/relationships/slideLayout" Target="../slideLayouts/slideLayout223.xml"/><Relationship Id="rId3" Type="http://schemas.openxmlformats.org/officeDocument/2006/relationships/slideLayout" Target="../slideLayouts/slideLayout200.xml"/><Relationship Id="rId21" Type="http://schemas.openxmlformats.org/officeDocument/2006/relationships/slideLayout" Target="../slideLayouts/slideLayout218.xml"/><Relationship Id="rId34" Type="http://schemas.openxmlformats.org/officeDocument/2006/relationships/slideLayout" Target="../slideLayouts/slideLayout231.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17" Type="http://schemas.openxmlformats.org/officeDocument/2006/relationships/slideLayout" Target="../slideLayouts/slideLayout214.xml"/><Relationship Id="rId25" Type="http://schemas.openxmlformats.org/officeDocument/2006/relationships/slideLayout" Target="../slideLayouts/slideLayout222.xml"/><Relationship Id="rId33" Type="http://schemas.openxmlformats.org/officeDocument/2006/relationships/slideLayout" Target="../slideLayouts/slideLayout230.xml"/><Relationship Id="rId2" Type="http://schemas.openxmlformats.org/officeDocument/2006/relationships/slideLayout" Target="../slideLayouts/slideLayout199.xml"/><Relationship Id="rId16" Type="http://schemas.openxmlformats.org/officeDocument/2006/relationships/slideLayout" Target="../slideLayouts/slideLayout213.xml"/><Relationship Id="rId20" Type="http://schemas.openxmlformats.org/officeDocument/2006/relationships/slideLayout" Target="../slideLayouts/slideLayout217.xml"/><Relationship Id="rId29" Type="http://schemas.openxmlformats.org/officeDocument/2006/relationships/slideLayout" Target="../slideLayouts/slideLayout226.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24" Type="http://schemas.openxmlformats.org/officeDocument/2006/relationships/slideLayout" Target="../slideLayouts/slideLayout221.xml"/><Relationship Id="rId32" Type="http://schemas.openxmlformats.org/officeDocument/2006/relationships/slideLayout" Target="../slideLayouts/slideLayout229.xml"/><Relationship Id="rId5" Type="http://schemas.openxmlformats.org/officeDocument/2006/relationships/slideLayout" Target="../slideLayouts/slideLayout202.xml"/><Relationship Id="rId15" Type="http://schemas.openxmlformats.org/officeDocument/2006/relationships/slideLayout" Target="../slideLayouts/slideLayout212.xml"/><Relationship Id="rId23" Type="http://schemas.openxmlformats.org/officeDocument/2006/relationships/slideLayout" Target="../slideLayouts/slideLayout220.xml"/><Relationship Id="rId28" Type="http://schemas.openxmlformats.org/officeDocument/2006/relationships/slideLayout" Target="../slideLayouts/slideLayout225.xml"/><Relationship Id="rId10" Type="http://schemas.openxmlformats.org/officeDocument/2006/relationships/slideLayout" Target="../slideLayouts/slideLayout207.xml"/><Relationship Id="rId19" Type="http://schemas.openxmlformats.org/officeDocument/2006/relationships/slideLayout" Target="../slideLayouts/slideLayout216.xml"/><Relationship Id="rId31" Type="http://schemas.openxmlformats.org/officeDocument/2006/relationships/slideLayout" Target="../slideLayouts/slideLayout228.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slideLayout" Target="../slideLayouts/slideLayout211.xml"/><Relationship Id="rId22" Type="http://schemas.openxmlformats.org/officeDocument/2006/relationships/slideLayout" Target="../slideLayouts/slideLayout219.xml"/><Relationship Id="rId27" Type="http://schemas.openxmlformats.org/officeDocument/2006/relationships/slideLayout" Target="../slideLayouts/slideLayout224.xml"/><Relationship Id="rId30" Type="http://schemas.openxmlformats.org/officeDocument/2006/relationships/slideLayout" Target="../slideLayouts/slideLayout227.xml"/><Relationship Id="rId35"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12.png"/><Relationship Id="rId5" Type="http://schemas.openxmlformats.org/officeDocument/2006/relationships/theme" Target="../theme/theme3.xml"/><Relationship Id="rId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34" Type="http://schemas.openxmlformats.org/officeDocument/2006/relationships/slideLayout" Target="../slideLayouts/slideLayout66.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36" Type="http://schemas.openxmlformats.org/officeDocument/2006/relationships/theme" Target="../theme/theme4.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theme" Target="../theme/theme5.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93.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5" Type="http://schemas.openxmlformats.org/officeDocument/2006/relationships/slideLayout" Target="../slideLayouts/slideLayout95.xml"/><Relationship Id="rId4" Type="http://schemas.openxmlformats.org/officeDocument/2006/relationships/slideLayout" Target="../slideLayouts/slideLayout94.xml"/><Relationship Id="rId9" Type="http://schemas.openxmlformats.org/officeDocument/2006/relationships/image" Target="../media/image1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13.xml"/><Relationship Id="rId7" Type="http://schemas.openxmlformats.org/officeDocument/2006/relationships/theme" Target="../theme/theme8.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5" Type="http://schemas.openxmlformats.org/officeDocument/2006/relationships/slideLayout" Target="../slideLayouts/slideLayout115.xml"/><Relationship Id="rId4" Type="http://schemas.openxmlformats.org/officeDocument/2006/relationships/slideLayout" Target="../slideLayouts/slideLayout11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image" Target="../media/image4.emf"/><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9.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930274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70" r:id="rId6"/>
    <p:sldLayoutId id="2147483671" r:id="rId7"/>
    <p:sldLayoutId id="2147483673" r:id="rId8"/>
    <p:sldLayoutId id="2147483675" r:id="rId9"/>
    <p:sldLayoutId id="2147483676" r:id="rId10"/>
    <p:sldLayoutId id="2147483725" r:id="rId11"/>
    <p:sldLayoutId id="2147483726" r:id="rId12"/>
    <p:sldLayoutId id="2147483776" r:id="rId13"/>
    <p:sldLayoutId id="2147483846" r:id="rId14"/>
    <p:sldLayoutId id="2147483862" r:id="rId15"/>
  </p:sldLayoutIdLst>
  <p:transition>
    <p:fade/>
  </p:transition>
  <p:txStyles>
    <p:titleStyle>
      <a:lvl1pPr algn="l" defTabSz="914374" rtl="0" eaLnBrk="1" latinLnBrk="0" hangingPunct="1">
        <a:lnSpc>
          <a:spcPct val="90000"/>
        </a:lnSpc>
        <a:spcBef>
          <a:spcPct val="0"/>
        </a:spcBef>
        <a:buNone/>
        <a:defRPr lang="en-US" sz="4705" b="0" kern="1200" cap="none" spc="-100" baseline="0" dirty="0" smtClean="0">
          <a:ln w="3175">
            <a:noFill/>
          </a:ln>
          <a:solidFill>
            <a:schemeClr val="tx1"/>
          </a:solidFill>
          <a:effectLst/>
          <a:latin typeface="Segoe UI Semilight" panose="020B0402040204020203" pitchFamily="34" charset="0"/>
          <a:ea typeface="+mn-ea"/>
          <a:cs typeface="Segoe UI Semilight" panose="020B0402040204020203" pitchFamily="34" charset="0"/>
        </a:defRPr>
      </a:lvl1pPr>
    </p:titleStyle>
    <p:bodyStyle>
      <a:lvl1pPr marL="336148" marR="0" indent="-336148" algn="l" defTabSz="914374" rtl="0" eaLnBrk="1" fontAlgn="auto" latinLnBrk="0" hangingPunct="1">
        <a:lnSpc>
          <a:spcPct val="90000"/>
        </a:lnSpc>
        <a:spcBef>
          <a:spcPct val="20000"/>
        </a:spcBef>
        <a:spcAft>
          <a:spcPts val="0"/>
        </a:spcAft>
        <a:buClrTx/>
        <a:buSzPct val="90000"/>
        <a:buFont typeface="Arial" pitchFamily="34" charset="0"/>
        <a:buChar char="•"/>
        <a:tabLst/>
        <a:defRPr sz="4019" kern="1200" spc="0" baseline="0">
          <a:solidFill>
            <a:schemeClr val="tx1"/>
          </a:solidFill>
          <a:latin typeface="Segoe UI Semilight" panose="020B0402040204020203" pitchFamily="34" charset="0"/>
          <a:ea typeface="+mn-ea"/>
          <a:cs typeface="Segoe UI Semilight" panose="020B0402040204020203" pitchFamily="34" charset="0"/>
        </a:defRPr>
      </a:lvl1pPr>
      <a:lvl2pPr marL="572695" marR="0" indent="-236547" algn="l" defTabSz="914374"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solidFill>
            <a:schemeClr val="tx1"/>
          </a:solidFill>
          <a:latin typeface="+mn-lt"/>
          <a:ea typeface="+mn-ea"/>
          <a:cs typeface="+mn-cs"/>
        </a:defRPr>
      </a:lvl2pPr>
      <a:lvl3pPr marL="784345" marR="0" indent="-224098" algn="l" defTabSz="914374"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chemeClr val="tx1"/>
          </a:solidFill>
          <a:latin typeface="+mn-lt"/>
          <a:ea typeface="+mn-ea"/>
          <a:cs typeface="+mn-cs"/>
        </a:defRPr>
      </a:lvl3pPr>
      <a:lvl4pPr marL="1008442" marR="0" indent="-224098" algn="l" defTabSz="914374" rtl="0" eaLnBrk="1" fontAlgn="auto" latinLnBrk="0" hangingPunct="1">
        <a:lnSpc>
          <a:spcPct val="90000"/>
        </a:lnSpc>
        <a:spcBef>
          <a:spcPct val="20000"/>
        </a:spcBef>
        <a:spcAft>
          <a:spcPts val="0"/>
        </a:spcAft>
        <a:buClrTx/>
        <a:buSzPct val="90000"/>
        <a:buFont typeface="Arial" pitchFamily="34" charset="0"/>
        <a:buChar char="•"/>
        <a:tabLst/>
        <a:defRPr sz="1863" kern="1200" spc="0" baseline="0">
          <a:solidFill>
            <a:schemeClr val="tx1"/>
          </a:solidFill>
          <a:latin typeface="+mn-lt"/>
          <a:ea typeface="+mn-ea"/>
          <a:cs typeface="+mn-cs"/>
        </a:defRPr>
      </a:lvl4pPr>
      <a:lvl5pPr marL="1232542" marR="0" indent="-224098" algn="l" defTabSz="914374" rtl="0" eaLnBrk="1" fontAlgn="auto" latinLnBrk="0" hangingPunct="1">
        <a:lnSpc>
          <a:spcPct val="90000"/>
        </a:lnSpc>
        <a:spcBef>
          <a:spcPct val="20000"/>
        </a:spcBef>
        <a:spcAft>
          <a:spcPts val="0"/>
        </a:spcAft>
        <a:buClrTx/>
        <a:buSzPct val="90000"/>
        <a:buFont typeface="Arial" pitchFamily="34" charset="0"/>
        <a:buChar char="•"/>
        <a:tabLst/>
        <a:defRPr sz="1863" kern="1200" spc="0" baseline="0">
          <a:solidFill>
            <a:schemeClr val="tx1"/>
          </a:solidFill>
          <a:latin typeface="+mn-lt"/>
          <a:ea typeface="+mn-ea"/>
          <a:cs typeface="+mn-cs"/>
        </a:defRPr>
      </a:lvl5pPr>
      <a:lvl6pPr marL="2514529"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18"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05"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93"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74" rtl="0" eaLnBrk="1" latinLnBrk="0" hangingPunct="1">
        <a:defRPr sz="1765" kern="1200">
          <a:solidFill>
            <a:schemeClr val="tx1"/>
          </a:solidFill>
          <a:latin typeface="+mn-lt"/>
          <a:ea typeface="+mn-ea"/>
          <a:cs typeface="+mn-cs"/>
        </a:defRPr>
      </a:lvl1pPr>
      <a:lvl2pPr marL="457187" algn="l" defTabSz="914374" rtl="0" eaLnBrk="1" latinLnBrk="0" hangingPunct="1">
        <a:defRPr sz="1765" kern="1200">
          <a:solidFill>
            <a:schemeClr val="tx1"/>
          </a:solidFill>
          <a:latin typeface="+mn-lt"/>
          <a:ea typeface="+mn-ea"/>
          <a:cs typeface="+mn-cs"/>
        </a:defRPr>
      </a:lvl2pPr>
      <a:lvl3pPr marL="914374" algn="l" defTabSz="914374" rtl="0" eaLnBrk="1" latinLnBrk="0" hangingPunct="1">
        <a:defRPr sz="1765" kern="1200">
          <a:solidFill>
            <a:schemeClr val="tx1"/>
          </a:solidFill>
          <a:latin typeface="+mn-lt"/>
          <a:ea typeface="+mn-ea"/>
          <a:cs typeface="+mn-cs"/>
        </a:defRPr>
      </a:lvl3pPr>
      <a:lvl4pPr marL="1371562" algn="l" defTabSz="914374" rtl="0" eaLnBrk="1" latinLnBrk="0" hangingPunct="1">
        <a:defRPr sz="1765" kern="1200">
          <a:solidFill>
            <a:schemeClr val="tx1"/>
          </a:solidFill>
          <a:latin typeface="+mn-lt"/>
          <a:ea typeface="+mn-ea"/>
          <a:cs typeface="+mn-cs"/>
        </a:defRPr>
      </a:lvl4pPr>
      <a:lvl5pPr marL="1828749" algn="l" defTabSz="914374" rtl="0" eaLnBrk="1" latinLnBrk="0" hangingPunct="1">
        <a:defRPr sz="1765" kern="1200">
          <a:solidFill>
            <a:schemeClr val="tx1"/>
          </a:solidFill>
          <a:latin typeface="+mn-lt"/>
          <a:ea typeface="+mn-ea"/>
          <a:cs typeface="+mn-cs"/>
        </a:defRPr>
      </a:lvl5pPr>
      <a:lvl6pPr marL="2285937" algn="l" defTabSz="914374" rtl="0" eaLnBrk="1" latinLnBrk="0" hangingPunct="1">
        <a:defRPr sz="1765" kern="1200">
          <a:solidFill>
            <a:schemeClr val="tx1"/>
          </a:solidFill>
          <a:latin typeface="+mn-lt"/>
          <a:ea typeface="+mn-ea"/>
          <a:cs typeface="+mn-cs"/>
        </a:defRPr>
      </a:lvl6pPr>
      <a:lvl7pPr marL="2743123" algn="l" defTabSz="914374" rtl="0" eaLnBrk="1" latinLnBrk="0" hangingPunct="1">
        <a:defRPr sz="1765" kern="1200">
          <a:solidFill>
            <a:schemeClr val="tx1"/>
          </a:solidFill>
          <a:latin typeface="+mn-lt"/>
          <a:ea typeface="+mn-ea"/>
          <a:cs typeface="+mn-cs"/>
        </a:defRPr>
      </a:lvl7pPr>
      <a:lvl8pPr marL="3200310" algn="l" defTabSz="914374" rtl="0" eaLnBrk="1" latinLnBrk="0" hangingPunct="1">
        <a:defRPr sz="1765" kern="1200">
          <a:solidFill>
            <a:schemeClr val="tx1"/>
          </a:solidFill>
          <a:latin typeface="+mn-lt"/>
          <a:ea typeface="+mn-ea"/>
          <a:cs typeface="+mn-cs"/>
        </a:defRPr>
      </a:lvl8pPr>
      <a:lvl9pPr marL="3657499" algn="l" defTabSz="914374"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760">
          <p15:clr>
            <a:srgbClr val="F26B43"/>
          </p15:clr>
        </p15:guide>
        <p15:guide id="2" pos="6624">
          <p15:clr>
            <a:srgbClr val="F26B43"/>
          </p15:clr>
        </p15:guide>
        <p15:guide id="3" pos="7488">
          <p15:clr>
            <a:srgbClr val="F26B43"/>
          </p15:clr>
        </p15:guide>
        <p15:guide id="4" pos="8352">
          <p15:clr>
            <a:srgbClr val="F26B43"/>
          </p15:clr>
        </p15:guide>
        <p15:guide id="5" pos="9216">
          <p15:clr>
            <a:srgbClr val="F26B43"/>
          </p15:clr>
        </p15:guide>
        <p15:guide id="6" pos="10080">
          <p15:clr>
            <a:srgbClr val="F26B43"/>
          </p15:clr>
        </p15:guide>
        <p15:guide id="7" pos="10944">
          <p15:clr>
            <a:srgbClr val="F26B43"/>
          </p15:clr>
        </p15:guide>
        <p15:guide id="8" pos="11520">
          <p15:clr>
            <a:srgbClr val="F26B43"/>
          </p15:clr>
        </p15:guide>
        <p15:guide id="9" pos="4896">
          <p15:clr>
            <a:srgbClr val="F26B43"/>
          </p15:clr>
        </p15:guide>
        <p15:guide id="10" pos="4032">
          <p15:clr>
            <a:srgbClr val="F26B43"/>
          </p15:clr>
        </p15:guide>
        <p15:guide id="11" pos="3168">
          <p15:clr>
            <a:srgbClr val="F26B43"/>
          </p15:clr>
        </p15:guide>
        <p15:guide id="12" pos="2304">
          <p15:clr>
            <a:srgbClr val="F26B43"/>
          </p15:clr>
        </p15:guide>
        <p15:guide id="13" pos="1440">
          <p15:clr>
            <a:srgbClr val="F26B43"/>
          </p15:clr>
        </p15:guide>
        <p15:guide id="14" pos="576">
          <p15:clr>
            <a:srgbClr val="F26B43"/>
          </p15:clr>
        </p15:guide>
        <p15:guide id="15">
          <p15:clr>
            <a:srgbClr val="F26B43"/>
          </p15:clr>
        </p15:guide>
        <p15:guide id="16" orient="horz" pos="3240">
          <p15:clr>
            <a:srgbClr val="F26B43"/>
          </p15:clr>
        </p15:guide>
        <p15:guide id="17" orient="horz" pos="4104">
          <p15:clr>
            <a:srgbClr val="F26B43"/>
          </p15:clr>
        </p15:guide>
        <p15:guide id="18" orient="horz" pos="4968">
          <p15:clr>
            <a:srgbClr val="F26B43"/>
          </p15:clr>
        </p15:guide>
        <p15:guide id="19" orient="horz" pos="5832">
          <p15:clr>
            <a:srgbClr val="F26B43"/>
          </p15:clr>
        </p15:guide>
        <p15:guide id="20" orient="horz" pos="6480">
          <p15:clr>
            <a:srgbClr val="F26B43"/>
          </p15:clr>
        </p15:guide>
        <p15:guide id="21" orient="horz" pos="2376">
          <p15:clr>
            <a:srgbClr val="F26B43"/>
          </p15:clr>
        </p15:guide>
        <p15:guide id="22" orient="horz" pos="1512">
          <p15:clr>
            <a:srgbClr val="F26B43"/>
          </p15:clr>
        </p15:guide>
        <p15:guide id="23" orient="horz" pos="648">
          <p15:clr>
            <a:srgbClr val="F26B43"/>
          </p15:clr>
        </p15:guide>
        <p15:guide id="24" orient="horz" pos="360">
          <p15:clr>
            <a:srgbClr val="F26B43"/>
          </p15:clr>
        </p15:guide>
        <p15:guide id="25" orient="horz" pos="6120">
          <p15:clr>
            <a:srgbClr val="F26B43"/>
          </p15:clr>
        </p15:guide>
        <p15:guide id="26" orient="horz">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egoe UI Semilight" charset="0"/>
                <a:ea typeface="Segoe UI Semilight" charset="0"/>
                <a:cs typeface="Segoe UI Semilight" charset="0"/>
              </a:defRPr>
            </a:lvl1pPr>
          </a:lstStyle>
          <a:p>
            <a:fld id="{EB13D269-8B25-2E4F-886D-97191F4F2A90}" type="datetimeFigureOut">
              <a:rPr lang="en-US" smtClean="0"/>
              <a:pPr/>
              <a:t>3/10/2017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egoe UI Semilight" charset="0"/>
                <a:ea typeface="Segoe UI Semilight" charset="0"/>
                <a:cs typeface="Segoe UI Semilight"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egoe UI Semilight" charset="0"/>
                <a:ea typeface="Segoe UI Semilight" charset="0"/>
                <a:cs typeface="Segoe UI Semilight" charset="0"/>
              </a:defRPr>
            </a:lvl1pPr>
          </a:lstStyle>
          <a:p>
            <a:fld id="{0AA28628-A188-CB4C-A015-680422023823}" type="slidenum">
              <a:rPr lang="en-US" smtClean="0"/>
              <a:pPr/>
              <a:t>‹#›</a:t>
            </a:fld>
            <a:endParaRPr lang="en-US"/>
          </a:p>
        </p:txBody>
      </p:sp>
    </p:spTree>
    <p:extLst>
      <p:ext uri="{BB962C8B-B14F-4D97-AF65-F5344CB8AC3E}">
        <p14:creationId xmlns:p14="http://schemas.microsoft.com/office/powerpoint/2010/main" val="2446925600"/>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 id="2147483898" r:id="rId14"/>
    <p:sldLayoutId id="2147483899" r:id="rId15"/>
    <p:sldLayoutId id="2147483900" r:id="rId16"/>
    <p:sldLayoutId id="2147483901" r:id="rId17"/>
    <p:sldLayoutId id="2147483902" r:id="rId18"/>
    <p:sldLayoutId id="2147483903" r:id="rId19"/>
    <p:sldLayoutId id="2147483904" r:id="rId20"/>
    <p:sldLayoutId id="2147483905" r:id="rId21"/>
    <p:sldLayoutId id="2147483906" r:id="rId22"/>
    <p:sldLayoutId id="2147483907" r:id="rId23"/>
    <p:sldLayoutId id="2147483908" r:id="rId24"/>
    <p:sldLayoutId id="2147483909" r:id="rId25"/>
    <p:sldLayoutId id="2147483910" r:id="rId26"/>
    <p:sldLayoutId id="2147483911" r:id="rId27"/>
    <p:sldLayoutId id="2147483912" r:id="rId28"/>
    <p:sldLayoutId id="2147483913" r:id="rId29"/>
    <p:sldLayoutId id="2147483914" r:id="rId30"/>
    <p:sldLayoutId id="2147483915" r:id="rId31"/>
    <p:sldLayoutId id="2147483916" r:id="rId32"/>
    <p:sldLayoutId id="2147483917" r:id="rId33"/>
    <p:sldLayoutId id="2147483918" r:id="rId34"/>
    <p:sldLayoutId id="2147483919" r:id="rId35"/>
  </p:sldLayoutIdLst>
  <p:transition>
    <p:fade/>
  </p:transition>
  <p:txStyles>
    <p:titleStyle>
      <a:lvl1pPr algn="l" defTabSz="914400" rtl="0" eaLnBrk="1" latinLnBrk="0" hangingPunct="1">
        <a:lnSpc>
          <a:spcPct val="90000"/>
        </a:lnSpc>
        <a:spcBef>
          <a:spcPct val="0"/>
        </a:spcBef>
        <a:buNone/>
        <a:defRPr sz="3200" b="0" i="0" kern="1200">
          <a:solidFill>
            <a:schemeClr val="tx1"/>
          </a:solidFill>
          <a:latin typeface="Segoe UI Light" charset="0"/>
          <a:ea typeface="Segoe UI Light" charset="0"/>
          <a:cs typeface="Segoe UI Light" charset="0"/>
        </a:defRPr>
      </a:lvl1pPr>
    </p:titleStyle>
    <p:bodyStyle>
      <a:lvl1pPr marL="0" indent="0" algn="l" defTabSz="914400" rtl="0" eaLnBrk="1" latinLnBrk="0" hangingPunct="1">
        <a:lnSpc>
          <a:spcPct val="90000"/>
        </a:lnSpc>
        <a:spcBef>
          <a:spcPts val="1000"/>
        </a:spcBef>
        <a:buFont typeface="Arial"/>
        <a:buNone/>
        <a:defRPr sz="1400" b="1" i="0" kern="1200">
          <a:solidFill>
            <a:schemeClr val="tx1"/>
          </a:solidFill>
          <a:latin typeface="Segoe UI" charset="0"/>
          <a:ea typeface="Segoe UI" charset="0"/>
          <a:cs typeface="Segoe UI"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egoe UI Semilight" charset="0"/>
                <a:ea typeface="Segoe UI Semilight" charset="0"/>
                <a:cs typeface="Segoe UI Semilight" charset="0"/>
              </a:defRPr>
            </a:lvl1pPr>
          </a:lstStyle>
          <a:p>
            <a:fld id="{EB13D269-8B25-2E4F-886D-97191F4F2A90}" type="datetimeFigureOut">
              <a:rPr lang="en-US" smtClean="0"/>
              <a:pPr/>
              <a:t>3/10/2017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egoe UI Semilight" charset="0"/>
                <a:ea typeface="Segoe UI Semilight" charset="0"/>
                <a:cs typeface="Segoe UI Semilight"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egoe UI Semilight" charset="0"/>
                <a:ea typeface="Segoe UI Semilight" charset="0"/>
                <a:cs typeface="Segoe UI Semilight" charset="0"/>
              </a:defRPr>
            </a:lvl1pPr>
          </a:lstStyle>
          <a:p>
            <a:fld id="{0AA28628-A188-CB4C-A015-680422023823}" type="slidenum">
              <a:rPr lang="en-US" smtClean="0"/>
              <a:pPr/>
              <a:t>‹#›</a:t>
            </a:fld>
            <a:endParaRPr lang="en-US"/>
          </a:p>
        </p:txBody>
      </p:sp>
    </p:spTree>
    <p:extLst>
      <p:ext uri="{BB962C8B-B14F-4D97-AF65-F5344CB8AC3E}">
        <p14:creationId xmlns:p14="http://schemas.microsoft.com/office/powerpoint/2010/main" val="3402243825"/>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5" r:id="rId15"/>
    <p:sldLayoutId id="2147483936" r:id="rId16"/>
    <p:sldLayoutId id="2147483937" r:id="rId17"/>
    <p:sldLayoutId id="2147483938" r:id="rId18"/>
    <p:sldLayoutId id="2147483939" r:id="rId19"/>
    <p:sldLayoutId id="2147483940" r:id="rId20"/>
    <p:sldLayoutId id="2147483941" r:id="rId21"/>
    <p:sldLayoutId id="2147483942" r:id="rId22"/>
    <p:sldLayoutId id="2147483943" r:id="rId23"/>
    <p:sldLayoutId id="2147483944" r:id="rId24"/>
    <p:sldLayoutId id="2147483945" r:id="rId25"/>
    <p:sldLayoutId id="2147483946" r:id="rId26"/>
    <p:sldLayoutId id="2147483947" r:id="rId27"/>
    <p:sldLayoutId id="2147483948" r:id="rId28"/>
    <p:sldLayoutId id="2147483949" r:id="rId29"/>
    <p:sldLayoutId id="2147483950" r:id="rId30"/>
    <p:sldLayoutId id="2147483951" r:id="rId31"/>
    <p:sldLayoutId id="2147483952" r:id="rId32"/>
    <p:sldLayoutId id="2147483953" r:id="rId33"/>
    <p:sldLayoutId id="2147483954" r:id="rId34"/>
    <p:sldLayoutId id="2147483955" r:id="rId35"/>
  </p:sldLayoutIdLst>
  <p:transition>
    <p:fade/>
  </p:transition>
  <p:txStyles>
    <p:titleStyle>
      <a:lvl1pPr algn="l" defTabSz="914400" rtl="0" eaLnBrk="1" latinLnBrk="0" hangingPunct="1">
        <a:lnSpc>
          <a:spcPct val="90000"/>
        </a:lnSpc>
        <a:spcBef>
          <a:spcPct val="0"/>
        </a:spcBef>
        <a:buNone/>
        <a:defRPr sz="3200" b="0" i="0" kern="1200">
          <a:solidFill>
            <a:schemeClr val="tx1"/>
          </a:solidFill>
          <a:latin typeface="Segoe UI Light" charset="0"/>
          <a:ea typeface="Segoe UI Light" charset="0"/>
          <a:cs typeface="Segoe UI Light" charset="0"/>
        </a:defRPr>
      </a:lvl1pPr>
    </p:titleStyle>
    <p:bodyStyle>
      <a:lvl1pPr marL="0" indent="0" algn="l" defTabSz="914400" rtl="0" eaLnBrk="1" latinLnBrk="0" hangingPunct="1">
        <a:lnSpc>
          <a:spcPct val="90000"/>
        </a:lnSpc>
        <a:spcBef>
          <a:spcPts val="1000"/>
        </a:spcBef>
        <a:buFont typeface="Arial"/>
        <a:buNone/>
        <a:defRPr sz="1400" b="1" i="0" kern="1200">
          <a:solidFill>
            <a:schemeClr val="tx1"/>
          </a:solidFill>
          <a:latin typeface="Segoe UI" charset="0"/>
          <a:ea typeface="Segoe UI" charset="0"/>
          <a:cs typeface="Segoe UI"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egoe UI Semilight" charset="0"/>
                <a:ea typeface="Segoe UI Semilight" charset="0"/>
                <a:cs typeface="Segoe UI Semilight" charset="0"/>
              </a:defRPr>
            </a:lvl1pPr>
          </a:lstStyle>
          <a:p>
            <a:fld id="{EB13D269-8B25-2E4F-886D-97191F4F2A90}" type="datetimeFigureOut">
              <a:rPr lang="en-US" smtClean="0">
                <a:solidFill>
                  <a:srgbClr val="505050">
                    <a:tint val="75000"/>
                  </a:srgbClr>
                </a:solidFill>
              </a:rPr>
              <a:pPr/>
              <a:t>3/10/2017</a:t>
            </a:fld>
            <a:endParaRPr lang="en-US">
              <a:solidFill>
                <a:srgbClr val="505050">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egoe UI Semilight" charset="0"/>
                <a:ea typeface="Segoe UI Semilight" charset="0"/>
                <a:cs typeface="Segoe UI Semilight" charset="0"/>
              </a:defRPr>
            </a:lvl1pPr>
          </a:lstStyle>
          <a:p>
            <a:endParaRPr lang="en-US">
              <a:solidFill>
                <a:srgbClr val="505050">
                  <a:tint val="75000"/>
                </a:srgb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egoe UI Semilight" charset="0"/>
                <a:ea typeface="Segoe UI Semilight" charset="0"/>
                <a:cs typeface="Segoe UI Semilight" charset="0"/>
              </a:defRPr>
            </a:lvl1pPr>
          </a:lstStyle>
          <a:p>
            <a:fld id="{0AA28628-A188-CB4C-A015-680422023823}" type="slidenum">
              <a:rPr lang="en-US" smtClean="0">
                <a:solidFill>
                  <a:srgbClr val="505050">
                    <a:tint val="75000"/>
                  </a:srgbClr>
                </a:solidFill>
              </a:rPr>
              <a:pPr/>
              <a:t>‹#›</a:t>
            </a:fld>
            <a:endParaRPr lang="en-US">
              <a:solidFill>
                <a:srgbClr val="505050">
                  <a:tint val="75000"/>
                </a:srgbClr>
              </a:solidFill>
            </a:endParaRPr>
          </a:p>
        </p:txBody>
      </p:sp>
    </p:spTree>
    <p:extLst>
      <p:ext uri="{BB962C8B-B14F-4D97-AF65-F5344CB8AC3E}">
        <p14:creationId xmlns:p14="http://schemas.microsoft.com/office/powerpoint/2010/main" val="1162843749"/>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 id="2147483971" r:id="rId14"/>
    <p:sldLayoutId id="2147483972" r:id="rId15"/>
    <p:sldLayoutId id="2147483973" r:id="rId16"/>
    <p:sldLayoutId id="2147483974" r:id="rId17"/>
    <p:sldLayoutId id="2147483975" r:id="rId18"/>
    <p:sldLayoutId id="2147483976" r:id="rId19"/>
    <p:sldLayoutId id="2147483977" r:id="rId20"/>
    <p:sldLayoutId id="2147483978" r:id="rId21"/>
    <p:sldLayoutId id="2147483979" r:id="rId22"/>
    <p:sldLayoutId id="2147483980" r:id="rId23"/>
    <p:sldLayoutId id="2147483981" r:id="rId24"/>
    <p:sldLayoutId id="2147483982" r:id="rId25"/>
    <p:sldLayoutId id="2147483983" r:id="rId26"/>
    <p:sldLayoutId id="2147483984" r:id="rId27"/>
    <p:sldLayoutId id="2147483985" r:id="rId28"/>
    <p:sldLayoutId id="2147483986" r:id="rId29"/>
    <p:sldLayoutId id="2147483987" r:id="rId30"/>
    <p:sldLayoutId id="2147483988" r:id="rId31"/>
    <p:sldLayoutId id="2147483989" r:id="rId32"/>
    <p:sldLayoutId id="2147483990" r:id="rId33"/>
    <p:sldLayoutId id="2147483991" r:id="rId34"/>
  </p:sldLayoutIdLst>
  <p:transition>
    <p:fade/>
  </p:transition>
  <p:txStyles>
    <p:titleStyle>
      <a:lvl1pPr algn="l" defTabSz="914400" rtl="0" eaLnBrk="1" latinLnBrk="0" hangingPunct="1">
        <a:lnSpc>
          <a:spcPct val="90000"/>
        </a:lnSpc>
        <a:spcBef>
          <a:spcPct val="0"/>
        </a:spcBef>
        <a:buNone/>
        <a:defRPr sz="3200" b="0" i="0" kern="1200">
          <a:solidFill>
            <a:schemeClr val="tx1"/>
          </a:solidFill>
          <a:latin typeface="Segoe UI Light" charset="0"/>
          <a:ea typeface="Segoe UI Light" charset="0"/>
          <a:cs typeface="Segoe UI Light" charset="0"/>
        </a:defRPr>
      </a:lvl1pPr>
    </p:titleStyle>
    <p:bodyStyle>
      <a:lvl1pPr marL="0" indent="0" algn="l" defTabSz="914400" rtl="0" eaLnBrk="1" latinLnBrk="0" hangingPunct="1">
        <a:lnSpc>
          <a:spcPct val="90000"/>
        </a:lnSpc>
        <a:spcBef>
          <a:spcPts val="1000"/>
        </a:spcBef>
        <a:buFont typeface="Arial"/>
        <a:buNone/>
        <a:defRPr sz="1400" b="1" i="0" kern="1200">
          <a:solidFill>
            <a:schemeClr val="tx1"/>
          </a:solidFill>
          <a:latin typeface="Segoe UI" charset="0"/>
          <a:ea typeface="Segoe UI" charset="0"/>
          <a:cs typeface="Segoe UI"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4355" y="401172"/>
            <a:ext cx="10972801" cy="795138"/>
          </a:xfrm>
          <a:prstGeom prst="rect">
            <a:avLst/>
          </a:prstGeom>
        </p:spPr>
        <p:txBody>
          <a:bodyPr vert="horz" wrap="square" lIns="0" tIns="0" rIns="0" bIns="0" rtlCol="0" anchor="t">
            <a:noAutofit/>
          </a:bodyPr>
          <a:lstStyle/>
          <a:p>
            <a:r>
              <a:rPr lang="en-US"/>
              <a:t>Click to edit Master title style</a:t>
            </a:r>
          </a:p>
        </p:txBody>
      </p:sp>
      <p:sp>
        <p:nvSpPr>
          <p:cNvPr id="4" name="Text Placeholder 3"/>
          <p:cNvSpPr>
            <a:spLocks noGrp="1"/>
          </p:cNvSpPr>
          <p:nvPr>
            <p:ph type="body" idx="1"/>
          </p:nvPr>
        </p:nvSpPr>
        <p:spPr>
          <a:xfrm>
            <a:off x="354355" y="1669165"/>
            <a:ext cx="10972800" cy="2392578"/>
          </a:xfrm>
          <a:prstGeom prst="rect">
            <a:avLst/>
          </a:prstGeom>
        </p:spPr>
        <p:txBody>
          <a:bodyPr vert="horz" wrap="square" lIns="279806" tIns="233172" rIns="279806" bIns="233172"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479796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38" r:id="rId13"/>
  </p:sldLayoutIdLst>
  <p:transition spd="slow">
    <p:push dir="r"/>
  </p:transition>
  <p:txStyles>
    <p:titleStyle>
      <a:lvl1pPr algn="l" defTabSz="914374" rtl="0" eaLnBrk="1" latinLnBrk="0" hangingPunct="1">
        <a:lnSpc>
          <a:spcPct val="90000"/>
        </a:lnSpc>
        <a:spcBef>
          <a:spcPct val="0"/>
        </a:spcBef>
        <a:buNone/>
        <a:defRPr lang="en-US" sz="4705" b="0" kern="1200" cap="none" spc="-100" baseline="0" dirty="0" smtClean="0">
          <a:ln w="3175">
            <a:noFill/>
          </a:ln>
          <a:solidFill>
            <a:schemeClr val="tx1"/>
          </a:solidFill>
          <a:effectLst/>
          <a:latin typeface="Segoe UI Semilight" panose="020B0402040204020203" pitchFamily="34" charset="0"/>
          <a:ea typeface="+mn-ea"/>
          <a:cs typeface="Segoe UI Semilight" panose="020B0402040204020203" pitchFamily="34" charset="0"/>
        </a:defRPr>
      </a:lvl1pPr>
    </p:titleStyle>
    <p:bodyStyle>
      <a:lvl1pPr marL="336148" marR="0" indent="-336148" algn="l" defTabSz="914374" rtl="0" eaLnBrk="1" fontAlgn="auto" latinLnBrk="0" hangingPunct="1">
        <a:lnSpc>
          <a:spcPct val="90000"/>
        </a:lnSpc>
        <a:spcBef>
          <a:spcPct val="20000"/>
        </a:spcBef>
        <a:spcAft>
          <a:spcPts val="0"/>
        </a:spcAft>
        <a:buClrTx/>
        <a:buSzPct val="90000"/>
        <a:buFont typeface="Arial" pitchFamily="34" charset="0"/>
        <a:buChar char="•"/>
        <a:tabLst/>
        <a:defRPr sz="4019" kern="1200" spc="0" baseline="0">
          <a:solidFill>
            <a:schemeClr val="tx1"/>
          </a:solidFill>
          <a:latin typeface="Segoe UI Semilight" panose="020B0402040204020203" pitchFamily="34" charset="0"/>
          <a:ea typeface="+mn-ea"/>
          <a:cs typeface="Segoe UI Semilight" panose="020B0402040204020203" pitchFamily="34" charset="0"/>
        </a:defRPr>
      </a:lvl1pPr>
      <a:lvl2pPr marL="572695" marR="0" indent="-236547" algn="l" defTabSz="914374"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solidFill>
            <a:schemeClr val="tx1"/>
          </a:solidFill>
          <a:latin typeface="+mn-lt"/>
          <a:ea typeface="+mn-ea"/>
          <a:cs typeface="+mn-cs"/>
        </a:defRPr>
      </a:lvl2pPr>
      <a:lvl3pPr marL="784345" marR="0" indent="-224098" algn="l" defTabSz="914374"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chemeClr val="tx1"/>
          </a:solidFill>
          <a:latin typeface="+mn-lt"/>
          <a:ea typeface="+mn-ea"/>
          <a:cs typeface="+mn-cs"/>
        </a:defRPr>
      </a:lvl3pPr>
      <a:lvl4pPr marL="1008442" marR="0" indent="-224098" algn="l" defTabSz="914374" rtl="0" eaLnBrk="1" fontAlgn="auto" latinLnBrk="0" hangingPunct="1">
        <a:lnSpc>
          <a:spcPct val="90000"/>
        </a:lnSpc>
        <a:spcBef>
          <a:spcPct val="20000"/>
        </a:spcBef>
        <a:spcAft>
          <a:spcPts val="0"/>
        </a:spcAft>
        <a:buClrTx/>
        <a:buSzPct val="90000"/>
        <a:buFont typeface="Arial" pitchFamily="34" charset="0"/>
        <a:buChar char="•"/>
        <a:tabLst/>
        <a:defRPr sz="1863" kern="1200" spc="0" baseline="0">
          <a:solidFill>
            <a:schemeClr val="tx1"/>
          </a:solidFill>
          <a:latin typeface="+mn-lt"/>
          <a:ea typeface="+mn-ea"/>
          <a:cs typeface="+mn-cs"/>
        </a:defRPr>
      </a:lvl4pPr>
      <a:lvl5pPr marL="1232542" marR="0" indent="-224098" algn="l" defTabSz="914374" rtl="0" eaLnBrk="1" fontAlgn="auto" latinLnBrk="0" hangingPunct="1">
        <a:lnSpc>
          <a:spcPct val="90000"/>
        </a:lnSpc>
        <a:spcBef>
          <a:spcPct val="20000"/>
        </a:spcBef>
        <a:spcAft>
          <a:spcPts val="0"/>
        </a:spcAft>
        <a:buClrTx/>
        <a:buSzPct val="90000"/>
        <a:buFont typeface="Arial" pitchFamily="34" charset="0"/>
        <a:buChar char="•"/>
        <a:tabLst/>
        <a:defRPr sz="1863" kern="1200" spc="0" baseline="0">
          <a:solidFill>
            <a:schemeClr val="tx1"/>
          </a:solidFill>
          <a:latin typeface="+mn-lt"/>
          <a:ea typeface="+mn-ea"/>
          <a:cs typeface="+mn-cs"/>
        </a:defRPr>
      </a:lvl5pPr>
      <a:lvl6pPr marL="2514529"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18"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05"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93"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74" rtl="0" eaLnBrk="1" latinLnBrk="0" hangingPunct="1">
        <a:defRPr sz="1765" kern="1200">
          <a:solidFill>
            <a:schemeClr val="tx1"/>
          </a:solidFill>
          <a:latin typeface="+mn-lt"/>
          <a:ea typeface="+mn-ea"/>
          <a:cs typeface="+mn-cs"/>
        </a:defRPr>
      </a:lvl1pPr>
      <a:lvl2pPr marL="457187" algn="l" defTabSz="914374" rtl="0" eaLnBrk="1" latinLnBrk="0" hangingPunct="1">
        <a:defRPr sz="1765" kern="1200">
          <a:solidFill>
            <a:schemeClr val="tx1"/>
          </a:solidFill>
          <a:latin typeface="+mn-lt"/>
          <a:ea typeface="+mn-ea"/>
          <a:cs typeface="+mn-cs"/>
        </a:defRPr>
      </a:lvl2pPr>
      <a:lvl3pPr marL="914374" algn="l" defTabSz="914374" rtl="0" eaLnBrk="1" latinLnBrk="0" hangingPunct="1">
        <a:defRPr sz="1765" kern="1200">
          <a:solidFill>
            <a:schemeClr val="tx1"/>
          </a:solidFill>
          <a:latin typeface="+mn-lt"/>
          <a:ea typeface="+mn-ea"/>
          <a:cs typeface="+mn-cs"/>
        </a:defRPr>
      </a:lvl3pPr>
      <a:lvl4pPr marL="1371562" algn="l" defTabSz="914374" rtl="0" eaLnBrk="1" latinLnBrk="0" hangingPunct="1">
        <a:defRPr sz="1765" kern="1200">
          <a:solidFill>
            <a:schemeClr val="tx1"/>
          </a:solidFill>
          <a:latin typeface="+mn-lt"/>
          <a:ea typeface="+mn-ea"/>
          <a:cs typeface="+mn-cs"/>
        </a:defRPr>
      </a:lvl4pPr>
      <a:lvl5pPr marL="1828749" algn="l" defTabSz="914374" rtl="0" eaLnBrk="1" latinLnBrk="0" hangingPunct="1">
        <a:defRPr sz="1765" kern="1200">
          <a:solidFill>
            <a:schemeClr val="tx1"/>
          </a:solidFill>
          <a:latin typeface="+mn-lt"/>
          <a:ea typeface="+mn-ea"/>
          <a:cs typeface="+mn-cs"/>
        </a:defRPr>
      </a:lvl5pPr>
      <a:lvl6pPr marL="2285937" algn="l" defTabSz="914374" rtl="0" eaLnBrk="1" latinLnBrk="0" hangingPunct="1">
        <a:defRPr sz="1765" kern="1200">
          <a:solidFill>
            <a:schemeClr val="tx1"/>
          </a:solidFill>
          <a:latin typeface="+mn-lt"/>
          <a:ea typeface="+mn-ea"/>
          <a:cs typeface="+mn-cs"/>
        </a:defRPr>
      </a:lvl6pPr>
      <a:lvl7pPr marL="2743123" algn="l" defTabSz="914374" rtl="0" eaLnBrk="1" latinLnBrk="0" hangingPunct="1">
        <a:defRPr sz="1765" kern="1200">
          <a:solidFill>
            <a:schemeClr val="tx1"/>
          </a:solidFill>
          <a:latin typeface="+mn-lt"/>
          <a:ea typeface="+mn-ea"/>
          <a:cs typeface="+mn-cs"/>
        </a:defRPr>
      </a:lvl7pPr>
      <a:lvl8pPr marL="3200310" algn="l" defTabSz="914374" rtl="0" eaLnBrk="1" latinLnBrk="0" hangingPunct="1">
        <a:defRPr sz="1765" kern="1200">
          <a:solidFill>
            <a:schemeClr val="tx1"/>
          </a:solidFill>
          <a:latin typeface="+mn-lt"/>
          <a:ea typeface="+mn-ea"/>
          <a:cs typeface="+mn-cs"/>
        </a:defRPr>
      </a:lvl8pPr>
      <a:lvl9pPr marL="3657499" algn="l" defTabSz="914374"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760">
          <p15:clr>
            <a:srgbClr val="F26B43"/>
          </p15:clr>
        </p15:guide>
        <p15:guide id="2" pos="6624">
          <p15:clr>
            <a:srgbClr val="F26B43"/>
          </p15:clr>
        </p15:guide>
        <p15:guide id="3" pos="7488">
          <p15:clr>
            <a:srgbClr val="F26B43"/>
          </p15:clr>
        </p15:guide>
        <p15:guide id="4" pos="8352">
          <p15:clr>
            <a:srgbClr val="F26B43"/>
          </p15:clr>
        </p15:guide>
        <p15:guide id="5" pos="9216">
          <p15:clr>
            <a:srgbClr val="F26B43"/>
          </p15:clr>
        </p15:guide>
        <p15:guide id="6" pos="10080">
          <p15:clr>
            <a:srgbClr val="F26B43"/>
          </p15:clr>
        </p15:guide>
        <p15:guide id="7" pos="10944">
          <p15:clr>
            <a:srgbClr val="F26B43"/>
          </p15:clr>
        </p15:guide>
        <p15:guide id="8" pos="11520">
          <p15:clr>
            <a:srgbClr val="F26B43"/>
          </p15:clr>
        </p15:guide>
        <p15:guide id="9" pos="4896">
          <p15:clr>
            <a:srgbClr val="F26B43"/>
          </p15:clr>
        </p15:guide>
        <p15:guide id="10" pos="4032">
          <p15:clr>
            <a:srgbClr val="F26B43"/>
          </p15:clr>
        </p15:guide>
        <p15:guide id="11" pos="3168">
          <p15:clr>
            <a:srgbClr val="F26B43"/>
          </p15:clr>
        </p15:guide>
        <p15:guide id="12" pos="2304">
          <p15:clr>
            <a:srgbClr val="F26B43"/>
          </p15:clr>
        </p15:guide>
        <p15:guide id="13" pos="1440">
          <p15:clr>
            <a:srgbClr val="F26B43"/>
          </p15:clr>
        </p15:guide>
        <p15:guide id="14" pos="576">
          <p15:clr>
            <a:srgbClr val="F26B43"/>
          </p15:clr>
        </p15:guide>
        <p15:guide id="15">
          <p15:clr>
            <a:srgbClr val="F26B43"/>
          </p15:clr>
        </p15:guide>
        <p15:guide id="16" orient="horz" pos="3240">
          <p15:clr>
            <a:srgbClr val="F26B43"/>
          </p15:clr>
        </p15:guide>
        <p15:guide id="17" orient="horz" pos="4104">
          <p15:clr>
            <a:srgbClr val="F26B43"/>
          </p15:clr>
        </p15:guide>
        <p15:guide id="18" orient="horz" pos="4968">
          <p15:clr>
            <a:srgbClr val="F26B43"/>
          </p15:clr>
        </p15:guide>
        <p15:guide id="19" orient="horz" pos="5832">
          <p15:clr>
            <a:srgbClr val="F26B43"/>
          </p15:clr>
        </p15:guide>
        <p15:guide id="20" orient="horz" pos="6480">
          <p15:clr>
            <a:srgbClr val="F26B43"/>
          </p15:clr>
        </p15:guide>
        <p15:guide id="21" orient="horz" pos="2376">
          <p15:clr>
            <a:srgbClr val="F26B43"/>
          </p15:clr>
        </p15:guide>
        <p15:guide id="22" orient="horz" pos="1512">
          <p15:clr>
            <a:srgbClr val="F26B43"/>
          </p15:clr>
        </p15:guide>
        <p15:guide id="23" orient="horz" pos="648">
          <p15:clr>
            <a:srgbClr val="F26B43"/>
          </p15:clr>
        </p15:guide>
        <p15:guide id="24" orient="horz" pos="360">
          <p15:clr>
            <a:srgbClr val="F26B43"/>
          </p15:clr>
        </p15:guide>
        <p15:guide id="25" orient="horz" pos="6120">
          <p15:clr>
            <a:srgbClr val="F26B43"/>
          </p15:clr>
        </p15:guide>
        <p15:guide id="26" orient="horz">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1"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rot="5400000">
            <a:off x="9396000" y="2845599"/>
            <a:ext cx="6497930" cy="713342"/>
          </a:xfrm>
          <a:prstGeom prst="rect">
            <a:avLst/>
          </a:prstGeom>
        </p:spPr>
      </p:pic>
    </p:spTree>
    <p:extLst>
      <p:ext uri="{BB962C8B-B14F-4D97-AF65-F5344CB8AC3E}">
        <p14:creationId xmlns:p14="http://schemas.microsoft.com/office/powerpoint/2010/main" val="383977841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Lst>
  <p:transition>
    <p:fade/>
  </p:transition>
  <p:txStyles>
    <p:titleStyle>
      <a:lvl1pPr algn="l" defTabSz="914180" rtl="0" eaLnBrk="1" latinLnBrk="0" hangingPunct="1">
        <a:lnSpc>
          <a:spcPct val="90000"/>
        </a:lnSpc>
        <a:spcBef>
          <a:spcPct val="0"/>
        </a:spcBef>
        <a:buNone/>
        <a:defRPr lang="en-US" sz="3920" b="0" kern="1200" cap="none" spc="-100"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p:titleStyle>
    <p:bodyStyle>
      <a:lvl1pPr marL="336076" marR="0" indent="-336076" algn="l" defTabSz="914180"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egoe UI Semilight" charset="0"/>
                <a:ea typeface="Segoe UI Semilight" charset="0"/>
                <a:cs typeface="Segoe UI Semilight" charset="0"/>
              </a:defRPr>
            </a:lvl1pPr>
          </a:lstStyle>
          <a:p>
            <a:fld id="{EB13D269-8B25-2E4F-886D-97191F4F2A90}" type="datetimeFigureOut">
              <a:rPr lang="en-US" smtClean="0">
                <a:solidFill>
                  <a:srgbClr val="505050">
                    <a:tint val="75000"/>
                  </a:srgbClr>
                </a:solidFill>
              </a:rPr>
              <a:pPr/>
              <a:t>3/10/2017</a:t>
            </a:fld>
            <a:endParaRPr lang="en-US">
              <a:solidFill>
                <a:srgbClr val="505050">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egoe UI Semilight" charset="0"/>
                <a:ea typeface="Segoe UI Semilight" charset="0"/>
                <a:cs typeface="Segoe UI Semilight" charset="0"/>
              </a:defRPr>
            </a:lvl1pPr>
          </a:lstStyle>
          <a:p>
            <a:endParaRPr lang="en-US">
              <a:solidFill>
                <a:srgbClr val="505050">
                  <a:tint val="75000"/>
                </a:srgb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egoe UI Semilight" charset="0"/>
                <a:ea typeface="Segoe UI Semilight" charset="0"/>
                <a:cs typeface="Segoe UI Semilight" charset="0"/>
              </a:defRPr>
            </a:lvl1pPr>
          </a:lstStyle>
          <a:p>
            <a:fld id="{0AA28628-A188-CB4C-A015-680422023823}" type="slidenum">
              <a:rPr lang="en-US" smtClean="0">
                <a:solidFill>
                  <a:srgbClr val="505050">
                    <a:tint val="75000"/>
                  </a:srgbClr>
                </a:solidFill>
              </a:rPr>
              <a:pPr/>
              <a:t>‹#›</a:t>
            </a:fld>
            <a:endParaRPr lang="en-US">
              <a:solidFill>
                <a:srgbClr val="505050">
                  <a:tint val="75000"/>
                </a:srgbClr>
              </a:solidFill>
            </a:endParaRPr>
          </a:p>
        </p:txBody>
      </p:sp>
    </p:spTree>
    <p:extLst>
      <p:ext uri="{BB962C8B-B14F-4D97-AF65-F5344CB8AC3E}">
        <p14:creationId xmlns:p14="http://schemas.microsoft.com/office/powerpoint/2010/main" val="1398746211"/>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69" r:id="rId29"/>
    <p:sldLayoutId id="2147483770" r:id="rId30"/>
    <p:sldLayoutId id="2147483771" r:id="rId31"/>
    <p:sldLayoutId id="2147483772" r:id="rId32"/>
    <p:sldLayoutId id="2147483773" r:id="rId33"/>
    <p:sldLayoutId id="2147483774" r:id="rId34"/>
    <p:sldLayoutId id="2147483775" r:id="rId35"/>
  </p:sldLayoutIdLst>
  <p:transition>
    <p:fade/>
  </p:transition>
  <p:txStyles>
    <p:titleStyle>
      <a:lvl1pPr algn="l" defTabSz="914400" rtl="0" eaLnBrk="1" latinLnBrk="0" hangingPunct="1">
        <a:lnSpc>
          <a:spcPct val="90000"/>
        </a:lnSpc>
        <a:spcBef>
          <a:spcPct val="0"/>
        </a:spcBef>
        <a:buNone/>
        <a:defRPr sz="3200" b="0" i="0" kern="1200">
          <a:solidFill>
            <a:schemeClr val="tx1"/>
          </a:solidFill>
          <a:latin typeface="Segoe UI Light" charset="0"/>
          <a:ea typeface="Segoe UI Light" charset="0"/>
          <a:cs typeface="Segoe UI Light" charset="0"/>
        </a:defRPr>
      </a:lvl1pPr>
    </p:titleStyle>
    <p:bodyStyle>
      <a:lvl1pPr marL="0" indent="0" algn="l" defTabSz="914400" rtl="0" eaLnBrk="1" latinLnBrk="0" hangingPunct="1">
        <a:lnSpc>
          <a:spcPct val="90000"/>
        </a:lnSpc>
        <a:spcBef>
          <a:spcPts val="1000"/>
        </a:spcBef>
        <a:buFont typeface="Arial"/>
        <a:buNone/>
        <a:defRPr sz="1400" b="1" i="0" kern="1200">
          <a:solidFill>
            <a:schemeClr val="tx1"/>
          </a:solidFill>
          <a:latin typeface="Segoe UI" charset="0"/>
          <a:ea typeface="Segoe UI" charset="0"/>
          <a:cs typeface="Segoe UI"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1344" y="393192"/>
            <a:ext cx="11149440" cy="557784"/>
          </a:xfrm>
          <a:prstGeom prst="rect">
            <a:avLst/>
          </a:prstGeom>
        </p:spPr>
        <p:txBody>
          <a:bodyPr vert="horz" wrap="square" lIns="0" tIns="45720" rIns="0" bIns="45720" rtlCol="0" anchor="t">
            <a:noAutofit/>
          </a:bodyPr>
          <a:lstStyle/>
          <a:p>
            <a:r>
              <a:rPr lang="en-US"/>
              <a:t>Click to edit Master title style</a:t>
            </a:r>
          </a:p>
        </p:txBody>
      </p:sp>
      <p:sp>
        <p:nvSpPr>
          <p:cNvPr id="3" name="Text Placeholder 2"/>
          <p:cNvSpPr>
            <a:spLocks noGrp="1"/>
          </p:cNvSpPr>
          <p:nvPr>
            <p:ph type="body" idx="1"/>
          </p:nvPr>
        </p:nvSpPr>
        <p:spPr>
          <a:xfrm>
            <a:off x="521344" y="1188720"/>
            <a:ext cx="11149440" cy="5029200"/>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6753269"/>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 id="2147483798" r:id="rId21"/>
    <p:sldLayoutId id="2147483833" r:id="rId22"/>
    <p:sldLayoutId id="2147483836"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225" rtl="0" eaLnBrk="1" latinLnBrk="0" hangingPunct="1">
        <a:lnSpc>
          <a:spcPct val="90000"/>
        </a:lnSpc>
        <a:spcBef>
          <a:spcPct val="0"/>
        </a:spcBef>
        <a:buNone/>
        <a:defRPr sz="4000" kern="1200" spc="-100" baseline="0">
          <a:solidFill>
            <a:schemeClr val="tx1">
              <a:alpha val="99000"/>
            </a:schemeClr>
          </a:solidFill>
          <a:latin typeface="+mj-lt"/>
          <a:ea typeface="+mj-ea"/>
          <a:cs typeface="+mj-cs"/>
        </a:defRPr>
      </a:lvl1pPr>
    </p:titleStyle>
    <p:bodyStyle>
      <a:lvl1pPr marL="0" indent="0" algn="l" defTabSz="914225" rtl="0" eaLnBrk="1" latinLnBrk="0" hangingPunct="1">
        <a:spcBef>
          <a:spcPts val="0"/>
        </a:spcBef>
        <a:spcAft>
          <a:spcPts val="600"/>
        </a:spcAft>
        <a:buSzPct val="90000"/>
        <a:buFont typeface="Wingdings" pitchFamily="2" charset="2"/>
        <a:buNone/>
        <a:defRPr sz="2400" kern="1200">
          <a:solidFill>
            <a:schemeClr val="tx2">
              <a:alpha val="99000"/>
            </a:schemeClr>
          </a:solidFill>
          <a:latin typeface="+mn-lt"/>
          <a:ea typeface="+mn-ea"/>
          <a:cs typeface="+mn-cs"/>
        </a:defRPr>
      </a:lvl1pPr>
      <a:lvl2pPr marL="403147" indent="-173004" algn="l" defTabSz="914225" rtl="0" eaLnBrk="1" latinLnBrk="0" hangingPunct="1">
        <a:spcBef>
          <a:spcPts val="0"/>
        </a:spcBef>
        <a:spcAft>
          <a:spcPts val="1200"/>
        </a:spcAft>
        <a:buSzPct val="90000"/>
        <a:buFont typeface="Arial"/>
        <a:buChar char="•"/>
        <a:defRPr sz="1800" kern="1200">
          <a:solidFill>
            <a:schemeClr val="tx2">
              <a:alpha val="99000"/>
            </a:schemeClr>
          </a:solidFill>
          <a:latin typeface="+mn-lt"/>
          <a:ea typeface="+mn-ea"/>
          <a:cs typeface="+mn-cs"/>
        </a:defRPr>
      </a:lvl2pPr>
      <a:lvl3pPr marL="568216" indent="-165068" algn="l" defTabSz="914225" rtl="0" eaLnBrk="1" latinLnBrk="0" hangingPunct="1">
        <a:spcBef>
          <a:spcPts val="0"/>
        </a:spcBef>
        <a:spcAft>
          <a:spcPts val="1200"/>
        </a:spcAft>
        <a:buSzPct val="90000"/>
        <a:buFont typeface="Arial"/>
        <a:buChar char="•"/>
        <a:defRPr sz="1600" kern="1200">
          <a:solidFill>
            <a:schemeClr val="tx2">
              <a:alpha val="99000"/>
            </a:schemeClr>
          </a:solidFill>
          <a:latin typeface="+mn-lt"/>
          <a:ea typeface="+mn-ea"/>
          <a:cs typeface="+mn-cs"/>
        </a:defRPr>
      </a:lvl3pPr>
      <a:lvl4pPr marL="741221" indent="-173004" algn="l" defTabSz="914225" rtl="0" eaLnBrk="1" latinLnBrk="0" hangingPunct="1">
        <a:spcBef>
          <a:spcPts val="0"/>
        </a:spcBef>
        <a:spcAft>
          <a:spcPts val="1200"/>
        </a:spcAft>
        <a:buSzPct val="90000"/>
        <a:buFont typeface="Arial"/>
        <a:buChar char="•"/>
        <a:defRPr sz="1400" kern="1200">
          <a:solidFill>
            <a:schemeClr val="tx2">
              <a:alpha val="99000"/>
            </a:schemeClr>
          </a:solidFill>
          <a:latin typeface="+mn-lt"/>
          <a:ea typeface="+mn-ea"/>
          <a:cs typeface="+mn-cs"/>
        </a:defRPr>
      </a:lvl4pPr>
      <a:lvl5pPr marL="914225" indent="-173004" algn="l" defTabSz="914225" rtl="0" eaLnBrk="1" latinLnBrk="0" hangingPunct="1">
        <a:spcBef>
          <a:spcPts val="0"/>
        </a:spcBef>
        <a:spcAft>
          <a:spcPts val="1200"/>
        </a:spcAft>
        <a:buSzPct val="90000"/>
        <a:buFont typeface="Arial"/>
        <a:buChar char="•"/>
        <a:defRPr sz="1400" kern="1200">
          <a:solidFill>
            <a:schemeClr val="tx2">
              <a:alpha val="99000"/>
            </a:schemeClr>
          </a:solidFill>
          <a:latin typeface="+mn-lt"/>
          <a:ea typeface="+mn-ea"/>
          <a:cs typeface="+mn-cs"/>
        </a:defRPr>
      </a:lvl5pPr>
      <a:lvl6pPr marL="2514118" indent="-228556" algn="l" defTabSz="9142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30" indent="-228556" algn="l" defTabSz="9142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41" indent="-228556" algn="l" defTabSz="9142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53" indent="-228556" algn="l" defTabSz="9142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25" rtl="0" eaLnBrk="1" latinLnBrk="0" hangingPunct="1">
        <a:defRPr sz="1800" kern="1200">
          <a:solidFill>
            <a:schemeClr val="tx1"/>
          </a:solidFill>
          <a:latin typeface="+mn-lt"/>
          <a:ea typeface="+mn-ea"/>
          <a:cs typeface="+mn-cs"/>
        </a:defRPr>
      </a:lvl1pPr>
      <a:lvl2pPr marL="457112" algn="l" defTabSz="914225" rtl="0" eaLnBrk="1" latinLnBrk="0" hangingPunct="1">
        <a:defRPr sz="1800" kern="1200">
          <a:solidFill>
            <a:schemeClr val="tx1"/>
          </a:solidFill>
          <a:latin typeface="+mn-lt"/>
          <a:ea typeface="+mn-ea"/>
          <a:cs typeface="+mn-cs"/>
        </a:defRPr>
      </a:lvl2pPr>
      <a:lvl3pPr marL="914225" algn="l" defTabSz="914225" rtl="0" eaLnBrk="1" latinLnBrk="0" hangingPunct="1">
        <a:defRPr sz="1800" kern="1200">
          <a:solidFill>
            <a:schemeClr val="tx1"/>
          </a:solidFill>
          <a:latin typeface="+mn-lt"/>
          <a:ea typeface="+mn-ea"/>
          <a:cs typeface="+mn-cs"/>
        </a:defRPr>
      </a:lvl3pPr>
      <a:lvl4pPr marL="1371337" algn="l" defTabSz="914225" rtl="0" eaLnBrk="1" latinLnBrk="0" hangingPunct="1">
        <a:defRPr sz="1800" kern="1200">
          <a:solidFill>
            <a:schemeClr val="tx1"/>
          </a:solidFill>
          <a:latin typeface="+mn-lt"/>
          <a:ea typeface="+mn-ea"/>
          <a:cs typeface="+mn-cs"/>
        </a:defRPr>
      </a:lvl4pPr>
      <a:lvl5pPr marL="1828449" algn="l" defTabSz="914225" rtl="0" eaLnBrk="1" latinLnBrk="0" hangingPunct="1">
        <a:defRPr sz="1800" kern="1200">
          <a:solidFill>
            <a:schemeClr val="tx1"/>
          </a:solidFill>
          <a:latin typeface="+mn-lt"/>
          <a:ea typeface="+mn-ea"/>
          <a:cs typeface="+mn-cs"/>
        </a:defRPr>
      </a:lvl5pPr>
      <a:lvl6pPr marL="2285561" algn="l" defTabSz="914225" rtl="0" eaLnBrk="1" latinLnBrk="0" hangingPunct="1">
        <a:defRPr sz="1800" kern="1200">
          <a:solidFill>
            <a:schemeClr val="tx1"/>
          </a:solidFill>
          <a:latin typeface="+mn-lt"/>
          <a:ea typeface="+mn-ea"/>
          <a:cs typeface="+mn-cs"/>
        </a:defRPr>
      </a:lvl6pPr>
      <a:lvl7pPr marL="2742674" algn="l" defTabSz="914225" rtl="0" eaLnBrk="1" latinLnBrk="0" hangingPunct="1">
        <a:defRPr sz="1800" kern="1200">
          <a:solidFill>
            <a:schemeClr val="tx1"/>
          </a:solidFill>
          <a:latin typeface="+mn-lt"/>
          <a:ea typeface="+mn-ea"/>
          <a:cs typeface="+mn-cs"/>
        </a:defRPr>
      </a:lvl7pPr>
      <a:lvl8pPr marL="3199785" algn="l" defTabSz="914225" rtl="0" eaLnBrk="1" latinLnBrk="0" hangingPunct="1">
        <a:defRPr sz="1800" kern="1200">
          <a:solidFill>
            <a:schemeClr val="tx1"/>
          </a:solidFill>
          <a:latin typeface="+mn-lt"/>
          <a:ea typeface="+mn-ea"/>
          <a:cs typeface="+mn-cs"/>
        </a:defRPr>
      </a:lvl8pPr>
      <a:lvl9pPr marL="3656897" algn="l" defTabSz="91422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1"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9" cstate="screen">
            <a:extLst>
              <a:ext uri="{28A0092B-C50C-407E-A947-70E740481C1C}">
                <a14:useLocalDpi xmlns:a14="http://schemas.microsoft.com/office/drawing/2010/main" val="0"/>
              </a:ext>
            </a:extLst>
          </a:blip>
          <a:stretch>
            <a:fillRect/>
          </a:stretch>
        </p:blipFill>
        <p:spPr>
          <a:xfrm rot="5400000">
            <a:off x="9396000" y="2845599"/>
            <a:ext cx="6497930" cy="713342"/>
          </a:xfrm>
          <a:prstGeom prst="rect">
            <a:avLst/>
          </a:prstGeom>
        </p:spPr>
      </p:pic>
    </p:spTree>
    <p:extLst>
      <p:ext uri="{BB962C8B-B14F-4D97-AF65-F5344CB8AC3E}">
        <p14:creationId xmlns:p14="http://schemas.microsoft.com/office/powerpoint/2010/main" val="1273064795"/>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Lst>
  <p:transition>
    <p:fade/>
  </p:transition>
  <p:txStyles>
    <p:titleStyle>
      <a:lvl1pPr algn="l" defTabSz="914180" rtl="0" eaLnBrk="1" latinLnBrk="0" hangingPunct="1">
        <a:lnSpc>
          <a:spcPct val="90000"/>
        </a:lnSpc>
        <a:spcBef>
          <a:spcPct val="0"/>
        </a:spcBef>
        <a:buNone/>
        <a:defRPr lang="en-US" sz="3920" b="0" kern="1200" cap="none" spc="-100"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p:titleStyle>
    <p:bodyStyle>
      <a:lvl1pPr marL="336076" marR="0" indent="-336076" algn="l" defTabSz="914180"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843198"/>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Lst>
  <p:transition>
    <p:fade/>
  </p:transition>
  <p:txStyles>
    <p:titleStyle>
      <a:lvl1pPr algn="l" defTabSz="914374" rtl="0" eaLnBrk="1" latinLnBrk="0" hangingPunct="1">
        <a:lnSpc>
          <a:spcPct val="90000"/>
        </a:lnSpc>
        <a:spcBef>
          <a:spcPct val="0"/>
        </a:spcBef>
        <a:buNone/>
        <a:defRPr lang="en-US" sz="4705" b="0" kern="1200" cap="none" spc="-100" baseline="0" dirty="0" smtClean="0">
          <a:ln w="3175">
            <a:noFill/>
          </a:ln>
          <a:solidFill>
            <a:schemeClr val="tx1"/>
          </a:solidFill>
          <a:effectLst/>
          <a:latin typeface="Segoe UI Semilight" panose="020B0402040204020203" pitchFamily="34" charset="0"/>
          <a:ea typeface="+mn-ea"/>
          <a:cs typeface="Segoe UI Semilight" panose="020B0402040204020203" pitchFamily="34" charset="0"/>
        </a:defRPr>
      </a:lvl1pPr>
    </p:titleStyle>
    <p:bodyStyle>
      <a:lvl1pPr marL="336148" marR="0" indent="-336148" algn="l" defTabSz="914374" rtl="0" eaLnBrk="1" fontAlgn="auto" latinLnBrk="0" hangingPunct="1">
        <a:lnSpc>
          <a:spcPct val="90000"/>
        </a:lnSpc>
        <a:spcBef>
          <a:spcPct val="20000"/>
        </a:spcBef>
        <a:spcAft>
          <a:spcPts val="0"/>
        </a:spcAft>
        <a:buClrTx/>
        <a:buSzPct val="90000"/>
        <a:buFont typeface="Arial" pitchFamily="34" charset="0"/>
        <a:buChar char="•"/>
        <a:tabLst/>
        <a:defRPr sz="4019" kern="1200" spc="0" baseline="0">
          <a:solidFill>
            <a:schemeClr val="tx1"/>
          </a:solidFill>
          <a:latin typeface="Segoe UI Semilight" panose="020B0402040204020203" pitchFamily="34" charset="0"/>
          <a:ea typeface="+mn-ea"/>
          <a:cs typeface="Segoe UI Semilight" panose="020B0402040204020203" pitchFamily="34" charset="0"/>
        </a:defRPr>
      </a:lvl1pPr>
      <a:lvl2pPr marL="572695" marR="0" indent="-236547" algn="l" defTabSz="914374"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solidFill>
            <a:schemeClr val="tx1"/>
          </a:solidFill>
          <a:latin typeface="+mn-lt"/>
          <a:ea typeface="+mn-ea"/>
          <a:cs typeface="+mn-cs"/>
        </a:defRPr>
      </a:lvl2pPr>
      <a:lvl3pPr marL="784345" marR="0" indent="-224098" algn="l" defTabSz="914374"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chemeClr val="tx1"/>
          </a:solidFill>
          <a:latin typeface="+mn-lt"/>
          <a:ea typeface="+mn-ea"/>
          <a:cs typeface="+mn-cs"/>
        </a:defRPr>
      </a:lvl3pPr>
      <a:lvl4pPr marL="1008442" marR="0" indent="-224098" algn="l" defTabSz="914374" rtl="0" eaLnBrk="1" fontAlgn="auto" latinLnBrk="0" hangingPunct="1">
        <a:lnSpc>
          <a:spcPct val="90000"/>
        </a:lnSpc>
        <a:spcBef>
          <a:spcPct val="20000"/>
        </a:spcBef>
        <a:spcAft>
          <a:spcPts val="0"/>
        </a:spcAft>
        <a:buClrTx/>
        <a:buSzPct val="90000"/>
        <a:buFont typeface="Arial" pitchFamily="34" charset="0"/>
        <a:buChar char="•"/>
        <a:tabLst/>
        <a:defRPr sz="1863" kern="1200" spc="0" baseline="0">
          <a:solidFill>
            <a:schemeClr val="tx1"/>
          </a:solidFill>
          <a:latin typeface="+mn-lt"/>
          <a:ea typeface="+mn-ea"/>
          <a:cs typeface="+mn-cs"/>
        </a:defRPr>
      </a:lvl4pPr>
      <a:lvl5pPr marL="1232542" marR="0" indent="-224098" algn="l" defTabSz="914374" rtl="0" eaLnBrk="1" fontAlgn="auto" latinLnBrk="0" hangingPunct="1">
        <a:lnSpc>
          <a:spcPct val="90000"/>
        </a:lnSpc>
        <a:spcBef>
          <a:spcPct val="20000"/>
        </a:spcBef>
        <a:spcAft>
          <a:spcPts val="0"/>
        </a:spcAft>
        <a:buClrTx/>
        <a:buSzPct val="90000"/>
        <a:buFont typeface="Arial" pitchFamily="34" charset="0"/>
        <a:buChar char="•"/>
        <a:tabLst/>
        <a:defRPr sz="1863" kern="1200" spc="0" baseline="0">
          <a:solidFill>
            <a:schemeClr val="tx1"/>
          </a:solidFill>
          <a:latin typeface="+mn-lt"/>
          <a:ea typeface="+mn-ea"/>
          <a:cs typeface="+mn-cs"/>
        </a:defRPr>
      </a:lvl5pPr>
      <a:lvl6pPr marL="2514529"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18"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05"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93"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74" rtl="0" eaLnBrk="1" latinLnBrk="0" hangingPunct="1">
        <a:defRPr sz="1765" kern="1200">
          <a:solidFill>
            <a:schemeClr val="tx1"/>
          </a:solidFill>
          <a:latin typeface="+mn-lt"/>
          <a:ea typeface="+mn-ea"/>
          <a:cs typeface="+mn-cs"/>
        </a:defRPr>
      </a:lvl1pPr>
      <a:lvl2pPr marL="457187" algn="l" defTabSz="914374" rtl="0" eaLnBrk="1" latinLnBrk="0" hangingPunct="1">
        <a:defRPr sz="1765" kern="1200">
          <a:solidFill>
            <a:schemeClr val="tx1"/>
          </a:solidFill>
          <a:latin typeface="+mn-lt"/>
          <a:ea typeface="+mn-ea"/>
          <a:cs typeface="+mn-cs"/>
        </a:defRPr>
      </a:lvl2pPr>
      <a:lvl3pPr marL="914374" algn="l" defTabSz="914374" rtl="0" eaLnBrk="1" latinLnBrk="0" hangingPunct="1">
        <a:defRPr sz="1765" kern="1200">
          <a:solidFill>
            <a:schemeClr val="tx1"/>
          </a:solidFill>
          <a:latin typeface="+mn-lt"/>
          <a:ea typeface="+mn-ea"/>
          <a:cs typeface="+mn-cs"/>
        </a:defRPr>
      </a:lvl3pPr>
      <a:lvl4pPr marL="1371562" algn="l" defTabSz="914374" rtl="0" eaLnBrk="1" latinLnBrk="0" hangingPunct="1">
        <a:defRPr sz="1765" kern="1200">
          <a:solidFill>
            <a:schemeClr val="tx1"/>
          </a:solidFill>
          <a:latin typeface="+mn-lt"/>
          <a:ea typeface="+mn-ea"/>
          <a:cs typeface="+mn-cs"/>
        </a:defRPr>
      </a:lvl4pPr>
      <a:lvl5pPr marL="1828749" algn="l" defTabSz="914374" rtl="0" eaLnBrk="1" latinLnBrk="0" hangingPunct="1">
        <a:defRPr sz="1765" kern="1200">
          <a:solidFill>
            <a:schemeClr val="tx1"/>
          </a:solidFill>
          <a:latin typeface="+mn-lt"/>
          <a:ea typeface="+mn-ea"/>
          <a:cs typeface="+mn-cs"/>
        </a:defRPr>
      </a:lvl5pPr>
      <a:lvl6pPr marL="2285937" algn="l" defTabSz="914374" rtl="0" eaLnBrk="1" latinLnBrk="0" hangingPunct="1">
        <a:defRPr sz="1765" kern="1200">
          <a:solidFill>
            <a:schemeClr val="tx1"/>
          </a:solidFill>
          <a:latin typeface="+mn-lt"/>
          <a:ea typeface="+mn-ea"/>
          <a:cs typeface="+mn-cs"/>
        </a:defRPr>
      </a:lvl6pPr>
      <a:lvl7pPr marL="2743123" algn="l" defTabSz="914374" rtl="0" eaLnBrk="1" latinLnBrk="0" hangingPunct="1">
        <a:defRPr sz="1765" kern="1200">
          <a:solidFill>
            <a:schemeClr val="tx1"/>
          </a:solidFill>
          <a:latin typeface="+mn-lt"/>
          <a:ea typeface="+mn-ea"/>
          <a:cs typeface="+mn-cs"/>
        </a:defRPr>
      </a:lvl7pPr>
      <a:lvl8pPr marL="3200310" algn="l" defTabSz="914374" rtl="0" eaLnBrk="1" latinLnBrk="0" hangingPunct="1">
        <a:defRPr sz="1765" kern="1200">
          <a:solidFill>
            <a:schemeClr val="tx1"/>
          </a:solidFill>
          <a:latin typeface="+mn-lt"/>
          <a:ea typeface="+mn-ea"/>
          <a:cs typeface="+mn-cs"/>
        </a:defRPr>
      </a:lvl8pPr>
      <a:lvl9pPr marL="3657499" algn="l" defTabSz="914374"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760">
          <p15:clr>
            <a:srgbClr val="F26B43"/>
          </p15:clr>
        </p15:guide>
        <p15:guide id="2" pos="6624">
          <p15:clr>
            <a:srgbClr val="F26B43"/>
          </p15:clr>
        </p15:guide>
        <p15:guide id="3" pos="7488">
          <p15:clr>
            <a:srgbClr val="F26B43"/>
          </p15:clr>
        </p15:guide>
        <p15:guide id="4" pos="8352">
          <p15:clr>
            <a:srgbClr val="F26B43"/>
          </p15:clr>
        </p15:guide>
        <p15:guide id="5" pos="9216">
          <p15:clr>
            <a:srgbClr val="F26B43"/>
          </p15:clr>
        </p15:guide>
        <p15:guide id="6" pos="10080">
          <p15:clr>
            <a:srgbClr val="F26B43"/>
          </p15:clr>
        </p15:guide>
        <p15:guide id="7" pos="10944">
          <p15:clr>
            <a:srgbClr val="F26B43"/>
          </p15:clr>
        </p15:guide>
        <p15:guide id="8" pos="11520">
          <p15:clr>
            <a:srgbClr val="F26B43"/>
          </p15:clr>
        </p15:guide>
        <p15:guide id="9" pos="4896">
          <p15:clr>
            <a:srgbClr val="F26B43"/>
          </p15:clr>
        </p15:guide>
        <p15:guide id="10" pos="4032">
          <p15:clr>
            <a:srgbClr val="F26B43"/>
          </p15:clr>
        </p15:guide>
        <p15:guide id="11" pos="3168">
          <p15:clr>
            <a:srgbClr val="F26B43"/>
          </p15:clr>
        </p15:guide>
        <p15:guide id="12" pos="2304">
          <p15:clr>
            <a:srgbClr val="F26B43"/>
          </p15:clr>
        </p15:guide>
        <p15:guide id="13" pos="1440">
          <p15:clr>
            <a:srgbClr val="F26B43"/>
          </p15:clr>
        </p15:guide>
        <p15:guide id="14" pos="576">
          <p15:clr>
            <a:srgbClr val="F26B43"/>
          </p15:clr>
        </p15:guide>
        <p15:guide id="15">
          <p15:clr>
            <a:srgbClr val="F26B43"/>
          </p15:clr>
        </p15:guide>
        <p15:guide id="16" orient="horz" pos="3240">
          <p15:clr>
            <a:srgbClr val="F26B43"/>
          </p15:clr>
        </p15:guide>
        <p15:guide id="17" orient="horz" pos="4104">
          <p15:clr>
            <a:srgbClr val="F26B43"/>
          </p15:clr>
        </p15:guide>
        <p15:guide id="18" orient="horz" pos="4968">
          <p15:clr>
            <a:srgbClr val="F26B43"/>
          </p15:clr>
        </p15:guide>
        <p15:guide id="19" orient="horz" pos="5832">
          <p15:clr>
            <a:srgbClr val="F26B43"/>
          </p15:clr>
        </p15:guide>
        <p15:guide id="20" orient="horz" pos="6480">
          <p15:clr>
            <a:srgbClr val="F26B43"/>
          </p15:clr>
        </p15:guide>
        <p15:guide id="21" orient="horz" pos="2376">
          <p15:clr>
            <a:srgbClr val="F26B43"/>
          </p15:clr>
        </p15:guide>
        <p15:guide id="22" orient="horz" pos="1512">
          <p15:clr>
            <a:srgbClr val="F26B43"/>
          </p15:clr>
        </p15:guide>
        <p15:guide id="23" orient="horz" pos="648">
          <p15:clr>
            <a:srgbClr val="F26B43"/>
          </p15:clr>
        </p15:guide>
        <p15:guide id="24" orient="horz" pos="360">
          <p15:clr>
            <a:srgbClr val="F26B43"/>
          </p15:clr>
        </p15:guide>
        <p15:guide id="25" orient="horz" pos="6120">
          <p15:clr>
            <a:srgbClr val="F26B43"/>
          </p15:clr>
        </p15:guide>
        <p15:guide id="26" orient="horz">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egoe UI Semilight" charset="0"/>
                <a:ea typeface="Segoe UI Semilight" charset="0"/>
                <a:cs typeface="Segoe UI Semilight"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B13D269-8B25-2E4F-886D-97191F4F2A90}" type="datetimeFigureOut">
              <a:rPr kumimoji="0" lang="en-US" sz="1200" b="0" i="0" u="none" strike="noStrike" kern="1200" cap="none" spc="0" normalizeH="0" baseline="0" noProof="0" smtClean="0">
                <a:ln>
                  <a:noFill/>
                </a:ln>
                <a:solidFill>
                  <a:srgbClr val="505050">
                    <a:tint val="75000"/>
                  </a:srgbClr>
                </a:solidFill>
                <a:effectLst/>
                <a:uLnTx/>
                <a:uFillTx/>
                <a:latin typeface="Segoe UI Semilight" charset="0"/>
                <a:cs typeface="Segoe UI Semilight" charset="0"/>
              </a:rPr>
              <a:pPr marL="0" marR="0" lvl="0" indent="0" algn="l" defTabSz="914400" rtl="0" eaLnBrk="1" fontAlgn="auto" latinLnBrk="0" hangingPunct="1">
                <a:lnSpc>
                  <a:spcPct val="100000"/>
                </a:lnSpc>
                <a:spcBef>
                  <a:spcPts val="0"/>
                </a:spcBef>
                <a:spcAft>
                  <a:spcPts val="0"/>
                </a:spcAft>
                <a:buClrTx/>
                <a:buSzTx/>
                <a:buFontTx/>
                <a:buNone/>
                <a:tabLst/>
                <a:defRPr/>
              </a:pPr>
              <a:t>3/10/2017</a:t>
            </a:fld>
            <a:endParaRPr kumimoji="0" lang="en-US" sz="1200" b="0" i="0" u="none" strike="noStrike" kern="1200" cap="none" spc="0" normalizeH="0" baseline="0" noProof="0">
              <a:ln>
                <a:noFill/>
              </a:ln>
              <a:solidFill>
                <a:srgbClr val="505050">
                  <a:tint val="75000"/>
                </a:srgbClr>
              </a:solidFill>
              <a:effectLst/>
              <a:uLnTx/>
              <a:uFillTx/>
              <a:latin typeface="Segoe UI Semilight" charset="0"/>
              <a:cs typeface="Segoe UI Semilight"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egoe UI Semilight" charset="0"/>
                <a:ea typeface="Segoe UI Semilight" charset="0"/>
                <a:cs typeface="Segoe UI Semilight"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5050">
                  <a:tint val="75000"/>
                </a:srgbClr>
              </a:solidFill>
              <a:effectLst/>
              <a:uLnTx/>
              <a:uFillTx/>
              <a:latin typeface="Segoe UI Semilight" charset="0"/>
              <a:cs typeface="Segoe UI Semilight"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egoe UI Semilight" charset="0"/>
                <a:ea typeface="Segoe UI Semilight" charset="0"/>
                <a:cs typeface="Segoe UI Semilight"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AA28628-A188-CB4C-A015-680422023823}" type="slidenum">
              <a:rPr kumimoji="0" lang="en-US" sz="1200" b="0" i="0" u="none" strike="noStrike" kern="1200" cap="none" spc="0" normalizeH="0" baseline="0" noProof="0" smtClean="0">
                <a:ln>
                  <a:noFill/>
                </a:ln>
                <a:solidFill>
                  <a:srgbClr val="505050">
                    <a:tint val="75000"/>
                  </a:srgbClr>
                </a:solidFill>
                <a:effectLst/>
                <a:uLnTx/>
                <a:uFillTx/>
                <a:latin typeface="Segoe UI Semilight" charset="0"/>
                <a:cs typeface="Segoe UI Semilight"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505050">
                  <a:tint val="75000"/>
                </a:srgbClr>
              </a:solidFill>
              <a:effectLst/>
              <a:uLnTx/>
              <a:uFillTx/>
              <a:latin typeface="Segoe UI Semilight" charset="0"/>
              <a:cs typeface="Segoe UI Semilight" charset="0"/>
            </a:endParaRPr>
          </a:p>
        </p:txBody>
      </p:sp>
    </p:spTree>
    <p:extLst>
      <p:ext uri="{BB962C8B-B14F-4D97-AF65-F5344CB8AC3E}">
        <p14:creationId xmlns:p14="http://schemas.microsoft.com/office/powerpoint/2010/main" val="3885048772"/>
      </p:ext>
    </p:extLst>
  </p:cSld>
  <p:clrMap bg1="lt1" tx1="dk1" bg2="lt2" tx2="dk2" accent1="accent1" accent2="accent2" accent3="accent3" accent4="accent4" accent5="accent5" accent6="accent6" hlink="hlink" folHlink="folHlink"/>
  <p:sldLayoutIdLst>
    <p:sldLayoutId id="2147483878" r:id="rId1"/>
    <p:sldLayoutId id="2147483956" r:id="rId2"/>
    <p:sldLayoutId id="2147483879" r:id="rId3"/>
    <p:sldLayoutId id="2147483880" r:id="rId4"/>
    <p:sldLayoutId id="2147483881" r:id="rId5"/>
    <p:sldLayoutId id="2147483882" r:id="rId6"/>
  </p:sldLayoutIdLst>
  <p:transition>
    <p:fade/>
  </p:transition>
  <p:txStyles>
    <p:titleStyle>
      <a:lvl1pPr algn="l" defTabSz="914400" rtl="0" eaLnBrk="1" latinLnBrk="0" hangingPunct="1">
        <a:lnSpc>
          <a:spcPct val="90000"/>
        </a:lnSpc>
        <a:spcBef>
          <a:spcPct val="0"/>
        </a:spcBef>
        <a:buNone/>
        <a:defRPr sz="3200" b="0" i="0" kern="1200">
          <a:solidFill>
            <a:schemeClr val="tx1"/>
          </a:solidFill>
          <a:latin typeface="Segoe UI Light" charset="0"/>
          <a:ea typeface="Segoe UI Light" charset="0"/>
          <a:cs typeface="Segoe UI Light" charset="0"/>
        </a:defRPr>
      </a:lvl1pPr>
    </p:titleStyle>
    <p:bodyStyle>
      <a:lvl1pPr marL="0" indent="0" algn="l" defTabSz="914400" rtl="0" eaLnBrk="1" latinLnBrk="0" hangingPunct="1">
        <a:lnSpc>
          <a:spcPct val="90000"/>
        </a:lnSpc>
        <a:spcBef>
          <a:spcPts val="1000"/>
        </a:spcBef>
        <a:buFont typeface="Arial"/>
        <a:buNone/>
        <a:defRPr sz="1400" b="1" i="0" kern="1200">
          <a:solidFill>
            <a:schemeClr val="tx1"/>
          </a:solidFill>
          <a:latin typeface="Segoe UI" charset="0"/>
          <a:ea typeface="Segoe UI" charset="0"/>
          <a:cs typeface="Segoe UI"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3" cstate="screen">
            <a:extLst>
              <a:ext uri="{28A0092B-C50C-407E-A947-70E740481C1C}">
                <a14:useLocalDpi xmlns:a14="http://schemas.microsoft.com/office/drawing/2010/main" val="0"/>
              </a:ext>
            </a:extLst>
          </a:blip>
          <a:stretch>
            <a:fillRect/>
          </a:stretch>
        </p:blipFill>
        <p:spPr>
          <a:xfrm>
            <a:off x="415193" y="419991"/>
            <a:ext cx="1286608" cy="274302"/>
          </a:xfrm>
          <a:prstGeom prst="rect">
            <a:avLst/>
          </a:prstGeom>
        </p:spPr>
      </p:pic>
    </p:spTree>
    <p:extLst>
      <p:ext uri="{BB962C8B-B14F-4D97-AF65-F5344CB8AC3E}">
        <p14:creationId xmlns:p14="http://schemas.microsoft.com/office/powerpoint/2010/main" val="992375621"/>
      </p:ext>
    </p:extLst>
  </p:cSld>
  <p:clrMap bg1="lt1" tx1="dk1" bg2="lt2" tx2="dk2" accent1="accent1" accent2="accent2" accent3="accent3" accent4="accent4" accent5="accent5" accent6="accent6" hlink="hlink" folHlink="folHlink"/>
  <p:sldLayoutIdLst>
    <p:sldLayoutId id="2147483865"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ransition>
    <p:fade/>
  </p:transition>
  <p:txStyles>
    <p:titleStyle>
      <a:lvl1pPr algn="l" defTabSz="914374" rtl="0" eaLnBrk="1" latinLnBrk="0" hangingPunct="1">
        <a:lnSpc>
          <a:spcPct val="90000"/>
        </a:lnSpc>
        <a:spcBef>
          <a:spcPct val="0"/>
        </a:spcBef>
        <a:buNone/>
        <a:defRPr lang="en-US" sz="4705" b="0" kern="1200" cap="none" spc="-100" baseline="0" dirty="0" smtClean="0">
          <a:ln w="3175">
            <a:noFill/>
          </a:ln>
          <a:solidFill>
            <a:schemeClr val="tx1"/>
          </a:solidFill>
          <a:effectLst/>
          <a:latin typeface="Segoe UI Semilight" panose="020B0402040204020203" pitchFamily="34" charset="0"/>
          <a:ea typeface="+mn-ea"/>
          <a:cs typeface="Segoe UI Semilight" panose="020B0402040204020203" pitchFamily="34" charset="0"/>
        </a:defRPr>
      </a:lvl1pPr>
    </p:titleStyle>
    <p:bodyStyle>
      <a:lvl1pPr marL="336148" marR="0" indent="-336148" algn="l" defTabSz="914374" rtl="0" eaLnBrk="1" fontAlgn="auto" latinLnBrk="0" hangingPunct="1">
        <a:lnSpc>
          <a:spcPct val="90000"/>
        </a:lnSpc>
        <a:spcBef>
          <a:spcPct val="20000"/>
        </a:spcBef>
        <a:spcAft>
          <a:spcPts val="0"/>
        </a:spcAft>
        <a:buClrTx/>
        <a:buSzPct val="90000"/>
        <a:buFont typeface="Arial" pitchFamily="34" charset="0"/>
        <a:buChar char="•"/>
        <a:tabLst/>
        <a:defRPr sz="4019" kern="1200" spc="0" baseline="0">
          <a:solidFill>
            <a:schemeClr val="tx1"/>
          </a:solidFill>
          <a:latin typeface="Segoe UI Semilight" panose="020B0402040204020203" pitchFamily="34" charset="0"/>
          <a:ea typeface="+mn-ea"/>
          <a:cs typeface="Segoe UI Semilight" panose="020B0402040204020203" pitchFamily="34" charset="0"/>
        </a:defRPr>
      </a:lvl1pPr>
      <a:lvl2pPr marL="572695" marR="0" indent="-236547" algn="l" defTabSz="914374"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solidFill>
            <a:schemeClr val="tx1"/>
          </a:solidFill>
          <a:latin typeface="+mn-lt"/>
          <a:ea typeface="+mn-ea"/>
          <a:cs typeface="+mn-cs"/>
        </a:defRPr>
      </a:lvl2pPr>
      <a:lvl3pPr marL="784345" marR="0" indent="-224098" algn="l" defTabSz="914374"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chemeClr val="tx1"/>
          </a:solidFill>
          <a:latin typeface="+mn-lt"/>
          <a:ea typeface="+mn-ea"/>
          <a:cs typeface="+mn-cs"/>
        </a:defRPr>
      </a:lvl3pPr>
      <a:lvl4pPr marL="1008442" marR="0" indent="-224098" algn="l" defTabSz="914374" rtl="0" eaLnBrk="1" fontAlgn="auto" latinLnBrk="0" hangingPunct="1">
        <a:lnSpc>
          <a:spcPct val="90000"/>
        </a:lnSpc>
        <a:spcBef>
          <a:spcPct val="20000"/>
        </a:spcBef>
        <a:spcAft>
          <a:spcPts val="0"/>
        </a:spcAft>
        <a:buClrTx/>
        <a:buSzPct val="90000"/>
        <a:buFont typeface="Arial" pitchFamily="34" charset="0"/>
        <a:buChar char="•"/>
        <a:tabLst/>
        <a:defRPr sz="1863" kern="1200" spc="0" baseline="0">
          <a:solidFill>
            <a:schemeClr val="tx1"/>
          </a:solidFill>
          <a:latin typeface="+mn-lt"/>
          <a:ea typeface="+mn-ea"/>
          <a:cs typeface="+mn-cs"/>
        </a:defRPr>
      </a:lvl4pPr>
      <a:lvl5pPr marL="1232542" marR="0" indent="-224098" algn="l" defTabSz="914374" rtl="0" eaLnBrk="1" fontAlgn="auto" latinLnBrk="0" hangingPunct="1">
        <a:lnSpc>
          <a:spcPct val="90000"/>
        </a:lnSpc>
        <a:spcBef>
          <a:spcPct val="20000"/>
        </a:spcBef>
        <a:spcAft>
          <a:spcPts val="0"/>
        </a:spcAft>
        <a:buClrTx/>
        <a:buSzPct val="90000"/>
        <a:buFont typeface="Arial" pitchFamily="34" charset="0"/>
        <a:buChar char="•"/>
        <a:tabLst/>
        <a:defRPr sz="1863" kern="1200" spc="0" baseline="0">
          <a:solidFill>
            <a:schemeClr val="tx1"/>
          </a:solidFill>
          <a:latin typeface="+mn-lt"/>
          <a:ea typeface="+mn-ea"/>
          <a:cs typeface="+mn-cs"/>
        </a:defRPr>
      </a:lvl5pPr>
      <a:lvl6pPr marL="2514529"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18"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05"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93"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74" rtl="0" eaLnBrk="1" latinLnBrk="0" hangingPunct="1">
        <a:defRPr sz="1765" kern="1200">
          <a:solidFill>
            <a:schemeClr val="tx1"/>
          </a:solidFill>
          <a:latin typeface="+mn-lt"/>
          <a:ea typeface="+mn-ea"/>
          <a:cs typeface="+mn-cs"/>
        </a:defRPr>
      </a:lvl1pPr>
      <a:lvl2pPr marL="457187" algn="l" defTabSz="914374" rtl="0" eaLnBrk="1" latinLnBrk="0" hangingPunct="1">
        <a:defRPr sz="1765" kern="1200">
          <a:solidFill>
            <a:schemeClr val="tx1"/>
          </a:solidFill>
          <a:latin typeface="+mn-lt"/>
          <a:ea typeface="+mn-ea"/>
          <a:cs typeface="+mn-cs"/>
        </a:defRPr>
      </a:lvl2pPr>
      <a:lvl3pPr marL="914374" algn="l" defTabSz="914374" rtl="0" eaLnBrk="1" latinLnBrk="0" hangingPunct="1">
        <a:defRPr sz="1765" kern="1200">
          <a:solidFill>
            <a:schemeClr val="tx1"/>
          </a:solidFill>
          <a:latin typeface="+mn-lt"/>
          <a:ea typeface="+mn-ea"/>
          <a:cs typeface="+mn-cs"/>
        </a:defRPr>
      </a:lvl3pPr>
      <a:lvl4pPr marL="1371562" algn="l" defTabSz="914374" rtl="0" eaLnBrk="1" latinLnBrk="0" hangingPunct="1">
        <a:defRPr sz="1765" kern="1200">
          <a:solidFill>
            <a:schemeClr val="tx1"/>
          </a:solidFill>
          <a:latin typeface="+mn-lt"/>
          <a:ea typeface="+mn-ea"/>
          <a:cs typeface="+mn-cs"/>
        </a:defRPr>
      </a:lvl4pPr>
      <a:lvl5pPr marL="1828749" algn="l" defTabSz="914374" rtl="0" eaLnBrk="1" latinLnBrk="0" hangingPunct="1">
        <a:defRPr sz="1765" kern="1200">
          <a:solidFill>
            <a:schemeClr val="tx1"/>
          </a:solidFill>
          <a:latin typeface="+mn-lt"/>
          <a:ea typeface="+mn-ea"/>
          <a:cs typeface="+mn-cs"/>
        </a:defRPr>
      </a:lvl5pPr>
      <a:lvl6pPr marL="2285937" algn="l" defTabSz="914374" rtl="0" eaLnBrk="1" latinLnBrk="0" hangingPunct="1">
        <a:defRPr sz="1765" kern="1200">
          <a:solidFill>
            <a:schemeClr val="tx1"/>
          </a:solidFill>
          <a:latin typeface="+mn-lt"/>
          <a:ea typeface="+mn-ea"/>
          <a:cs typeface="+mn-cs"/>
        </a:defRPr>
      </a:lvl6pPr>
      <a:lvl7pPr marL="2743123" algn="l" defTabSz="914374" rtl="0" eaLnBrk="1" latinLnBrk="0" hangingPunct="1">
        <a:defRPr sz="1765" kern="1200">
          <a:solidFill>
            <a:schemeClr val="tx1"/>
          </a:solidFill>
          <a:latin typeface="+mn-lt"/>
          <a:ea typeface="+mn-ea"/>
          <a:cs typeface="+mn-cs"/>
        </a:defRPr>
      </a:lvl7pPr>
      <a:lvl8pPr marL="3200310" algn="l" defTabSz="914374" rtl="0" eaLnBrk="1" latinLnBrk="0" hangingPunct="1">
        <a:defRPr sz="1765" kern="1200">
          <a:solidFill>
            <a:schemeClr val="tx1"/>
          </a:solidFill>
          <a:latin typeface="+mn-lt"/>
          <a:ea typeface="+mn-ea"/>
          <a:cs typeface="+mn-cs"/>
        </a:defRPr>
      </a:lvl8pPr>
      <a:lvl9pPr marL="3657499" algn="l" defTabSz="914374"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760">
          <p15:clr>
            <a:srgbClr val="F26B43"/>
          </p15:clr>
        </p15:guide>
        <p15:guide id="2" pos="6624">
          <p15:clr>
            <a:srgbClr val="F26B43"/>
          </p15:clr>
        </p15:guide>
        <p15:guide id="3" pos="7488">
          <p15:clr>
            <a:srgbClr val="F26B43"/>
          </p15:clr>
        </p15:guide>
        <p15:guide id="4" pos="8352">
          <p15:clr>
            <a:srgbClr val="F26B43"/>
          </p15:clr>
        </p15:guide>
        <p15:guide id="5" pos="9216">
          <p15:clr>
            <a:srgbClr val="F26B43"/>
          </p15:clr>
        </p15:guide>
        <p15:guide id="6" pos="10080">
          <p15:clr>
            <a:srgbClr val="F26B43"/>
          </p15:clr>
        </p15:guide>
        <p15:guide id="7" pos="10944">
          <p15:clr>
            <a:srgbClr val="F26B43"/>
          </p15:clr>
        </p15:guide>
        <p15:guide id="8" pos="11520">
          <p15:clr>
            <a:srgbClr val="F26B43"/>
          </p15:clr>
        </p15:guide>
        <p15:guide id="9" pos="4896">
          <p15:clr>
            <a:srgbClr val="F26B43"/>
          </p15:clr>
        </p15:guide>
        <p15:guide id="10" pos="4032">
          <p15:clr>
            <a:srgbClr val="F26B43"/>
          </p15:clr>
        </p15:guide>
        <p15:guide id="11" pos="3168">
          <p15:clr>
            <a:srgbClr val="F26B43"/>
          </p15:clr>
        </p15:guide>
        <p15:guide id="12" pos="2304">
          <p15:clr>
            <a:srgbClr val="F26B43"/>
          </p15:clr>
        </p15:guide>
        <p15:guide id="13" pos="1440">
          <p15:clr>
            <a:srgbClr val="F26B43"/>
          </p15:clr>
        </p15:guide>
        <p15:guide id="14" pos="576">
          <p15:clr>
            <a:srgbClr val="F26B43"/>
          </p15:clr>
        </p15:guide>
        <p15:guide id="15">
          <p15:clr>
            <a:srgbClr val="F26B43"/>
          </p15:clr>
        </p15:guide>
        <p15:guide id="16" orient="horz" pos="3240">
          <p15:clr>
            <a:srgbClr val="F26B43"/>
          </p15:clr>
        </p15:guide>
        <p15:guide id="17" orient="horz" pos="4104">
          <p15:clr>
            <a:srgbClr val="F26B43"/>
          </p15:clr>
        </p15:guide>
        <p15:guide id="18" orient="horz" pos="4968">
          <p15:clr>
            <a:srgbClr val="F26B43"/>
          </p15:clr>
        </p15:guide>
        <p15:guide id="19" orient="horz" pos="5832">
          <p15:clr>
            <a:srgbClr val="F26B43"/>
          </p15:clr>
        </p15:guide>
        <p15:guide id="20" orient="horz" pos="6480">
          <p15:clr>
            <a:srgbClr val="F26B43"/>
          </p15:clr>
        </p15:guide>
        <p15:guide id="21" orient="horz" pos="2376">
          <p15:clr>
            <a:srgbClr val="F26B43"/>
          </p15:clr>
        </p15:guide>
        <p15:guide id="22" orient="horz" pos="1512">
          <p15:clr>
            <a:srgbClr val="F26B43"/>
          </p15:clr>
        </p15:guide>
        <p15:guide id="23" orient="horz" pos="648">
          <p15:clr>
            <a:srgbClr val="F26B43"/>
          </p15:clr>
        </p15:guide>
        <p15:guide id="24" orient="horz" pos="360">
          <p15:clr>
            <a:srgbClr val="F26B43"/>
          </p15:clr>
        </p15:guide>
        <p15:guide id="25" orient="horz" pos="6120">
          <p15:clr>
            <a:srgbClr val="F26B43"/>
          </p15:clr>
        </p15:guide>
        <p15:guide id="26" orient="horz">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infopedia/docstore/pages/kcdoc.aspx?k=KC02-23-3308" TargetMode="External"/><Relationship Id="rId3" Type="http://schemas.openxmlformats.org/officeDocument/2006/relationships/hyperlink" Target="https://microsoft.sharepoint.com/sites/infopedia/pages/layouts/kcdoc.aspx?k=G02KC-1-7750" TargetMode="External"/><Relationship Id="rId7" Type="http://schemas.openxmlformats.org/officeDocument/2006/relationships/hyperlink" Target="https://microsoft.sharepoint.com/sites/Infopedia_G02/Pages/DevicesPortfolio.aspx"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microsoft.sharepoint.com/sites/infopedia/pages/layouts/kcdoc.aspx?k=G02KC-1-3413" TargetMode="External"/><Relationship Id="rId5" Type="http://schemas.openxmlformats.org/officeDocument/2006/relationships/hyperlink" Target="https://microsoft.sharepoint.com/sites/Infopedia_G02/pages/windows-education.aspx" TargetMode="External"/><Relationship Id="rId4" Type="http://schemas.openxmlformats.org/officeDocument/2006/relationships/hyperlink" Target="https://microsoft.sharepoint.com/sites/Infopedia_G02/Pages/MicrosoftDevices.aspx" TargetMode="External"/><Relationship Id="rId9" Type="http://schemas.openxmlformats.org/officeDocument/2006/relationships/hyperlink" Target="drumbeat.surface.com"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1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tiff"/><Relationship Id="rId7"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15.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notesSlide" Target="../notesSlides/notesSlide15.xml"/><Relationship Id="rId1" Type="http://schemas.openxmlformats.org/officeDocument/2006/relationships/slideLayout" Target="../slideLayouts/slideLayout111.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hyperlink" Target="http://www.slideshare.net/Microsofteduk/surface-the-university-of-bristol-empowering-the-progression-of-research"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2.svg"/><Relationship Id="rId2" Type="http://schemas.openxmlformats.org/officeDocument/2006/relationships/notesSlide" Target="../notesSlides/notesSlide16.xml"/><Relationship Id="rId1" Type="http://schemas.openxmlformats.org/officeDocument/2006/relationships/slideLayout" Target="../slideLayouts/slideLayout111.xml"/><Relationship Id="rId6" Type="http://schemas.openxmlformats.org/officeDocument/2006/relationships/image" Target="../media/image81.png"/><Relationship Id="rId5" Type="http://schemas.openxmlformats.org/officeDocument/2006/relationships/hyperlink" Target="https://youtu.be/TyhLSziI5CE" TargetMode="External"/><Relationship Id="rId4" Type="http://schemas.openxmlformats.org/officeDocument/2006/relationships/image" Target="../media/image84.png"/></Relationships>
</file>

<file path=ppt/slides/_rels/slide17.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4.emf"/><Relationship Id="rId3" Type="http://schemas.openxmlformats.org/officeDocument/2006/relationships/image" Target="../media/image85.jpg"/><Relationship Id="rId7" Type="http://schemas.openxmlformats.org/officeDocument/2006/relationships/image" Target="../media/image89.jpeg"/><Relationship Id="rId12" Type="http://schemas.openxmlformats.org/officeDocument/2006/relationships/image" Target="../media/image94.gif"/><Relationship Id="rId2" Type="http://schemas.openxmlformats.org/officeDocument/2006/relationships/notesSlide" Target="../notesSlides/notesSlide17.xml"/><Relationship Id="rId16" Type="http://schemas.openxmlformats.org/officeDocument/2006/relationships/image" Target="../media/image96.svg"/><Relationship Id="rId1" Type="http://schemas.openxmlformats.org/officeDocument/2006/relationships/slideLayout" Target="../slideLayouts/slideLayout89.xml"/><Relationship Id="rId6" Type="http://schemas.openxmlformats.org/officeDocument/2006/relationships/image" Target="../media/image88.jpeg"/><Relationship Id="rId11" Type="http://schemas.openxmlformats.org/officeDocument/2006/relationships/image" Target="../media/image93.jpeg"/><Relationship Id="rId5" Type="http://schemas.openxmlformats.org/officeDocument/2006/relationships/image" Target="../media/image87.png"/><Relationship Id="rId15" Type="http://schemas.openxmlformats.org/officeDocument/2006/relationships/image" Target="../media/image95.png"/><Relationship Id="rId10" Type="http://schemas.openxmlformats.org/officeDocument/2006/relationships/image" Target="../media/image92.jpg"/><Relationship Id="rId4" Type="http://schemas.openxmlformats.org/officeDocument/2006/relationships/image" Target="../media/image86.png"/><Relationship Id="rId9" Type="http://schemas.openxmlformats.org/officeDocument/2006/relationships/image" Target="../media/image91.jpeg"/><Relationship Id="rId14" Type="http://schemas.openxmlformats.org/officeDocument/2006/relationships/hyperlink" Target="https://youtu.be/WMklcdzcNcU"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98.tiff"/><Relationship Id="rId2" Type="http://schemas.openxmlformats.org/officeDocument/2006/relationships/image" Target="../media/image97.png"/><Relationship Id="rId1" Type="http://schemas.openxmlformats.org/officeDocument/2006/relationships/slideLayout" Target="../slideLayouts/slideLayout14.xml"/><Relationship Id="rId4" Type="http://schemas.openxmlformats.org/officeDocument/2006/relationships/image" Target="../media/image99.png"/></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youtu.be/hMmRud4B54o" TargetMode="Externa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100.png"/><Relationship Id="rId4" Type="http://schemas.openxmlformats.org/officeDocument/2006/relationships/image" Target="../media/image82.sv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149.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11.xml"/><Relationship Id="rId1" Type="http://schemas.openxmlformats.org/officeDocument/2006/relationships/video" Target="https://www.youtube.com/embed/563lnCF_71s" TargetMode="External"/><Relationship Id="rId4" Type="http://schemas.openxmlformats.org/officeDocument/2006/relationships/image" Target="../media/image101.jpeg"/></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youtu.be/iKrR8ShGuc8" TargetMode="External"/><Relationship Id="rId1" Type="http://schemas.openxmlformats.org/officeDocument/2006/relationships/slideLayout" Target="../slideLayouts/slideLayout112.xml"/><Relationship Id="rId5" Type="http://schemas.openxmlformats.org/officeDocument/2006/relationships/image" Target="../media/image102.jpeg"/><Relationship Id="rId4" Type="http://schemas.openxmlformats.org/officeDocument/2006/relationships/image" Target="../media/image82.svg"/></Relationships>
</file>

<file path=ppt/slides/_rels/slide2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9.xml"/><Relationship Id="rId1" Type="http://schemas.openxmlformats.org/officeDocument/2006/relationships/slideLayout" Target="../slideLayouts/slideLayout111.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hyperlink" Target="https://youtu.be/gVct2j6-_4o"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04.jpeg"/><Relationship Id="rId7" Type="http://schemas.openxmlformats.org/officeDocument/2006/relationships/image" Target="../media/image105.jpg"/><Relationship Id="rId2" Type="http://schemas.openxmlformats.org/officeDocument/2006/relationships/hyperlink" Target="http://www.csdeagles.com/" TargetMode="External"/><Relationship Id="rId1" Type="http://schemas.openxmlformats.org/officeDocument/2006/relationships/slideLayout" Target="../slideLayouts/slideLayout111.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hyperlink" Target="https://youtu.be/keR8e3Bz7p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14.xml"/><Relationship Id="rId5" Type="http://schemas.openxmlformats.org/officeDocument/2006/relationships/image" Target="../media/image109.png"/><Relationship Id="rId4" Type="http://schemas.openxmlformats.org/officeDocument/2006/relationships/image" Target="../media/image108.tiff"/></Relationships>
</file>

<file path=ppt/slides/_rels/slide25.xml.rels><?xml version="1.0" encoding="UTF-8" standalone="yes"?>
<Relationships xmlns="http://schemas.openxmlformats.org/package/2006/relationships"><Relationship Id="rId3" Type="http://schemas.openxmlformats.org/officeDocument/2006/relationships/hyperlink" Target="https://youtu.be/Cj1gdKv2f1s" TargetMode="External"/><Relationship Id="rId2" Type="http://schemas.openxmlformats.org/officeDocument/2006/relationships/image" Target="../media/image110.jpeg"/><Relationship Id="rId1" Type="http://schemas.openxmlformats.org/officeDocument/2006/relationships/slideLayout" Target="../slideLayouts/slideLayout112.xml"/><Relationship Id="rId6" Type="http://schemas.openxmlformats.org/officeDocument/2006/relationships/image" Target="../media/image111.jpeg"/><Relationship Id="rId5" Type="http://schemas.openxmlformats.org/officeDocument/2006/relationships/image" Target="../media/image82.svg"/><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hyperlink" Target="https://youtu.be/idDUQCzn_nA" TargetMode="External"/><Relationship Id="rId2" Type="http://schemas.openxmlformats.org/officeDocument/2006/relationships/image" Target="../media/image112.jpeg"/><Relationship Id="rId1" Type="http://schemas.openxmlformats.org/officeDocument/2006/relationships/slideLayout" Target="../slideLayouts/slideLayout112.xml"/><Relationship Id="rId5" Type="http://schemas.openxmlformats.org/officeDocument/2006/relationships/image" Target="../media/image82.svg"/><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0.xml"/><Relationship Id="rId1" Type="http://schemas.openxmlformats.org/officeDocument/2006/relationships/slideLayout" Target="../slideLayouts/slideLayout28.xml"/><Relationship Id="rId4" Type="http://schemas.openxmlformats.org/officeDocument/2006/relationships/image" Target="../media/image4.emf"/></Relationships>
</file>

<file path=ppt/slides/_rels/slide2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5.png"/><Relationship Id="rId7" Type="http://schemas.openxmlformats.org/officeDocument/2006/relationships/image" Target="../media/image117.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69.png"/><Relationship Id="rId5" Type="http://schemas.openxmlformats.org/officeDocument/2006/relationships/image" Target="../media/image116.png"/><Relationship Id="rId10" Type="http://schemas.openxmlformats.org/officeDocument/2006/relationships/image" Target="../media/image120.png"/><Relationship Id="rId4" Type="http://schemas.openxmlformats.org/officeDocument/2006/relationships/image" Target="../media/image67.png"/><Relationship Id="rId9" Type="http://schemas.openxmlformats.org/officeDocument/2006/relationships/image" Target="../media/image11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1.xml.rels><?xml version="1.0" encoding="UTF-8" standalone="yes"?>
<Relationships xmlns="http://schemas.openxmlformats.org/package/2006/relationships"><Relationship Id="rId3" Type="http://schemas.openxmlformats.org/officeDocument/2006/relationships/image" Target="../media/image122.tiff"/><Relationship Id="rId2" Type="http://schemas.openxmlformats.org/officeDocument/2006/relationships/notesSlide" Target="../notesSlides/notesSlide24.xml"/><Relationship Id="rId1" Type="http://schemas.openxmlformats.org/officeDocument/2006/relationships/slideLayout" Target="../slideLayouts/slideLayout44.xml"/><Relationship Id="rId4" Type="http://schemas.openxmlformats.org/officeDocument/2006/relationships/image" Target="../media/image4.emf"/></Relationships>
</file>

<file path=ppt/slides/_rels/slide32.xml.rels><?xml version="1.0" encoding="UTF-8" standalone="yes"?>
<Relationships xmlns="http://schemas.openxmlformats.org/package/2006/relationships"><Relationship Id="rId3" Type="http://schemas.openxmlformats.org/officeDocument/2006/relationships/hyperlink" Target="https://youtu.be/eS3IzPBehvY?list=PLiJCoIBYW9Dy5TaovyopEVS6tEwpGiHDV" TargetMode="External"/><Relationship Id="rId2" Type="http://schemas.openxmlformats.org/officeDocument/2006/relationships/notesSlide" Target="../notesSlides/notesSlide25.xml"/><Relationship Id="rId1" Type="http://schemas.openxmlformats.org/officeDocument/2006/relationships/slideLayout" Target="../slideLayouts/slideLayout112.xml"/><Relationship Id="rId6" Type="http://schemas.openxmlformats.org/officeDocument/2006/relationships/image" Target="../media/image123.jpeg"/><Relationship Id="rId5" Type="http://schemas.openxmlformats.org/officeDocument/2006/relationships/image" Target="../media/image82.svg"/><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6.xml"/><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3" Type="http://schemas.openxmlformats.org/officeDocument/2006/relationships/image" Target="../media/image124.emf"/><Relationship Id="rId7" Type="http://schemas.openxmlformats.org/officeDocument/2006/relationships/image" Target="../media/image4.emf"/><Relationship Id="rId2" Type="http://schemas.openxmlformats.org/officeDocument/2006/relationships/notesSlide" Target="../notesSlides/notesSlide27.xml"/><Relationship Id="rId1" Type="http://schemas.openxmlformats.org/officeDocument/2006/relationships/slideLayout" Target="../slideLayouts/slideLayout56.xml"/><Relationship Id="rId6" Type="http://schemas.openxmlformats.org/officeDocument/2006/relationships/image" Target="../media/image127.emf"/><Relationship Id="rId5" Type="http://schemas.openxmlformats.org/officeDocument/2006/relationships/image" Target="../media/image126.emf"/><Relationship Id="rId4" Type="http://schemas.openxmlformats.org/officeDocument/2006/relationships/image" Target="../media/image125.emf"/></Relationships>
</file>

<file path=ppt/slides/_rels/slide35.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28.xml"/><Relationship Id="rId1" Type="http://schemas.openxmlformats.org/officeDocument/2006/relationships/slideLayout" Target="../slideLayouts/slideLayout56.xml"/><Relationship Id="rId6" Type="http://schemas.openxmlformats.org/officeDocument/2006/relationships/image" Target="../media/image4.emf"/><Relationship Id="rId5" Type="http://schemas.openxmlformats.org/officeDocument/2006/relationships/image" Target="../media/image130.emf"/><Relationship Id="rId4" Type="http://schemas.openxmlformats.org/officeDocument/2006/relationships/image" Target="../media/image129.emf"/></Relationships>
</file>

<file path=ppt/slides/_rels/slide3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4.emf"/><Relationship Id="rId5" Type="http://schemas.openxmlformats.org/officeDocument/2006/relationships/image" Target="../media/image133.png"/><Relationship Id="rId4" Type="http://schemas.openxmlformats.org/officeDocument/2006/relationships/image" Target="../media/image132.png"/></Relationships>
</file>

<file path=ppt/slides/_rels/slide37.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4.emf"/><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3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4.emf"/></Relationships>
</file>

<file path=ppt/slides/_rels/slide3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emf"/><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image" Target="../media/image52.emf"/><Relationship Id="rId7" Type="http://schemas.openxmlformats.org/officeDocument/2006/relationships/image" Target="../media/image56.emf"/><Relationship Id="rId2" Type="http://schemas.openxmlformats.org/officeDocument/2006/relationships/notesSlide" Target="../notesSlides/notesSlide6.xml"/><Relationship Id="rId1" Type="http://schemas.openxmlformats.org/officeDocument/2006/relationships/slideLayout" Target="../slideLayouts/slideLayout106.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3.emf"/></Relationships>
</file>

<file path=ppt/slides/_rels/slide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229.xml"/><Relationship Id="rId5" Type="http://schemas.openxmlformats.org/officeDocument/2006/relationships/image" Target="../media/image4.emf"/><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59.png"/><Relationship Id="rId7" Type="http://schemas.openxmlformats.org/officeDocument/2006/relationships/image" Target="../media/image63.emf"/><Relationship Id="rId2" Type="http://schemas.openxmlformats.org/officeDocument/2006/relationships/notesSlide" Target="../notesSlides/notesSlide8.xml"/><Relationship Id="rId1" Type="http://schemas.openxmlformats.org/officeDocument/2006/relationships/slideLayout" Target="../slideLayouts/slideLayout190.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137">
                <a:solidFill>
                  <a:schemeClr val="tx1">
                    <a:alpha val="99000"/>
                  </a:schemeClr>
                </a:solidFill>
              </a:rPr>
              <a:t>Read Me</a:t>
            </a:r>
          </a:p>
        </p:txBody>
      </p:sp>
      <p:sp>
        <p:nvSpPr>
          <p:cNvPr id="2" name="Text Placeholder 1"/>
          <p:cNvSpPr>
            <a:spLocks noGrp="1"/>
          </p:cNvSpPr>
          <p:nvPr>
            <p:ph type="body" sz="quarter" idx="10"/>
          </p:nvPr>
        </p:nvSpPr>
        <p:spPr>
          <a:xfrm>
            <a:off x="409712" y="2236406"/>
            <a:ext cx="3211432" cy="3600986"/>
          </a:xfrm>
          <a:prstGeom prst="rect">
            <a:avLst/>
          </a:prstGeom>
        </p:spPr>
        <p:txBody>
          <a:bodyPr/>
          <a:lstStyle/>
          <a:p>
            <a:pPr marL="270000" indent="-270000">
              <a:spcBef>
                <a:spcPts val="600"/>
              </a:spcBef>
              <a:spcAft>
                <a:spcPts val="0"/>
              </a:spcAft>
              <a:buFont typeface="+mj-lt"/>
              <a:buAutoNum type="arabicPeriod"/>
            </a:pPr>
            <a:r>
              <a:rPr lang="en-GB" sz="1600" dirty="0">
                <a:latin typeface="Segoe UI Semilight" charset="0"/>
                <a:ea typeface="Segoe UI Semilight" charset="0"/>
                <a:cs typeface="Segoe UI Semilight" charset="0"/>
              </a:rPr>
              <a:t>Start by understanding the value proposition for Microsoft Devices </a:t>
            </a:r>
            <a:br>
              <a:rPr lang="en-GB" sz="1600" dirty="0">
                <a:latin typeface="Segoe UI Semilight" charset="0"/>
                <a:ea typeface="Segoe UI Semilight" charset="0"/>
                <a:cs typeface="Segoe UI Semilight" charset="0"/>
              </a:rPr>
            </a:br>
            <a:r>
              <a:rPr lang="en-GB" sz="1600" dirty="0">
                <a:latin typeface="Segoe UI Semilight" charset="0"/>
                <a:ea typeface="Segoe UI Semilight" charset="0"/>
                <a:cs typeface="Segoe UI Semilight" charset="0"/>
              </a:rPr>
              <a:t>as a catalyst for </a:t>
            </a:r>
            <a:r>
              <a:rPr lang="en-GB" sz="1600" dirty="0">
                <a:latin typeface="Segoe UI Semilight" charset="0"/>
                <a:ea typeface="Segoe UI Semilight" charset="0"/>
                <a:cs typeface="Segoe UI Semilight" charset="0"/>
                <a:hlinkClick r:id="rId3"/>
              </a:rPr>
              <a:t>Digital Transformation (pitch deck)</a:t>
            </a:r>
            <a:r>
              <a:rPr lang="en-GB" sz="1600" dirty="0">
                <a:latin typeface="Segoe UI Semilight" charset="0"/>
                <a:ea typeface="Segoe UI Semilight" charset="0"/>
                <a:cs typeface="Segoe UI Semilight" charset="0"/>
              </a:rPr>
              <a:t>.</a:t>
            </a:r>
          </a:p>
          <a:p>
            <a:pPr marL="270000" indent="-270000">
              <a:spcBef>
                <a:spcPts val="600"/>
              </a:spcBef>
              <a:spcAft>
                <a:spcPts val="0"/>
              </a:spcAft>
              <a:buFont typeface="+mj-lt"/>
              <a:buAutoNum type="arabicPeriod"/>
            </a:pPr>
            <a:r>
              <a:rPr lang="en-GB" sz="1600" dirty="0">
                <a:latin typeface="Segoe UI Semilight" charset="0"/>
                <a:ea typeface="Segoe UI Semilight" charset="0"/>
                <a:cs typeface="Segoe UI Semilight" charset="0"/>
              </a:rPr>
              <a:t>Use this industry deck to convey the value of the portfolio to this specific audience. Key scenarios and customer stories are included.</a:t>
            </a:r>
          </a:p>
          <a:p>
            <a:pPr marL="270000" indent="-270000">
              <a:spcBef>
                <a:spcPts val="600"/>
              </a:spcBef>
              <a:spcAft>
                <a:spcPts val="0"/>
              </a:spcAft>
              <a:buFont typeface="+mj-lt"/>
              <a:buAutoNum type="arabicPeriod"/>
            </a:pPr>
            <a:r>
              <a:rPr lang="en-GB" sz="1600" dirty="0">
                <a:latin typeface="Segoe UI Semilight" charset="0"/>
                <a:ea typeface="Segoe UI Semilight" charset="0"/>
                <a:cs typeface="Segoe UI Semilight" charset="0"/>
              </a:rPr>
              <a:t>For </a:t>
            </a:r>
            <a:r>
              <a:rPr lang="en-GB" sz="1600" dirty="0">
                <a:latin typeface="Segoe UI Semilight" charset="0"/>
                <a:ea typeface="Segoe UI Semilight" charset="0"/>
                <a:cs typeface="Segoe UI Semilight" charset="0"/>
                <a:hlinkClick r:id="rId4"/>
              </a:rPr>
              <a:t>product deep dive decks</a:t>
            </a:r>
            <a:r>
              <a:rPr lang="en-GB" sz="1600" dirty="0">
                <a:latin typeface="Segoe UI Semilight" charset="0"/>
                <a:ea typeface="Segoe UI Semilight" charset="0"/>
                <a:cs typeface="Segoe UI Semilight" charset="0"/>
              </a:rPr>
              <a:t>, use the Microsoft Surface, Microsoft Book, Microsoft Studio, Microsoft Surface Pro 4, Microsoft Lumia, or Microsoft HoloLens decks.</a:t>
            </a:r>
          </a:p>
        </p:txBody>
      </p:sp>
      <p:sp>
        <p:nvSpPr>
          <p:cNvPr id="7" name="Text Placeholder 1"/>
          <p:cNvSpPr txBox="1">
            <a:spLocks/>
          </p:cNvSpPr>
          <p:nvPr/>
        </p:nvSpPr>
        <p:spPr>
          <a:xfrm>
            <a:off x="4246940" y="2236574"/>
            <a:ext cx="3219486" cy="3924151"/>
          </a:xfrm>
          <a:prstGeom prst="rect">
            <a:avLst/>
          </a:prstGeom>
        </p:spPr>
        <p:txBody>
          <a:bodyPr wrap="square" lIns="0" tIns="0" rIns="0" bIns="0" numCol="1" spcCol="360000">
            <a:spAutoFit/>
          </a:bodyPr>
          <a:lstStyle>
            <a:lvl1pPr marL="0" marR="0" indent="0" algn="l" defTabSz="932570" rtl="0" eaLnBrk="1" fontAlgn="auto" latinLnBrk="0" hangingPunct="1">
              <a:lnSpc>
                <a:spcPts val="1938"/>
              </a:lnSpc>
              <a:spcBef>
                <a:spcPts val="0"/>
              </a:spcBef>
              <a:spcAft>
                <a:spcPts val="1836"/>
              </a:spcAft>
              <a:buClrTx/>
              <a:buSzPct val="90000"/>
              <a:buFont typeface="Arial" pitchFamily="34" charset="0"/>
              <a:buNone/>
              <a:tabLst/>
              <a:defRPr sz="1428" kern="1200" spc="0" baseline="0">
                <a:solidFill>
                  <a:schemeClr val="tx1"/>
                </a:solidFill>
                <a:latin typeface="+mj-lt"/>
                <a:ea typeface="+mn-ea"/>
                <a:cs typeface="Segoe UI Semilight" panose="020B0402040204020203" pitchFamily="34" charset="0"/>
              </a:defRPr>
            </a:lvl1pPr>
            <a:lvl2pPr marL="0" marR="0" indent="0" algn="l" defTabSz="932570" rtl="0" eaLnBrk="1" fontAlgn="auto" latinLnBrk="0" hangingPunct="1">
              <a:lnSpc>
                <a:spcPts val="1938"/>
              </a:lnSpc>
              <a:spcBef>
                <a:spcPts val="0"/>
              </a:spcBef>
              <a:spcAft>
                <a:spcPts val="1836"/>
              </a:spcAft>
              <a:buClrTx/>
              <a:buSzPct val="90000"/>
              <a:buFontTx/>
              <a:buNone/>
              <a:tabLst/>
              <a:defRPr sz="1428" kern="1200" spc="0" baseline="0">
                <a:solidFill>
                  <a:schemeClr val="tx1"/>
                </a:solidFill>
                <a:latin typeface="+mj-lt"/>
                <a:ea typeface="+mn-ea"/>
                <a:cs typeface="+mn-cs"/>
              </a:defRPr>
            </a:lvl2pPr>
            <a:lvl3pPr marL="228557" marR="0" indent="0" algn="l" defTabSz="932570" rtl="0" eaLnBrk="1" fontAlgn="auto" latinLnBrk="0" hangingPunct="1">
              <a:lnSpc>
                <a:spcPts val="1938"/>
              </a:lnSpc>
              <a:spcBef>
                <a:spcPts val="0"/>
              </a:spcBef>
              <a:spcAft>
                <a:spcPts val="1836"/>
              </a:spcAft>
              <a:buClrTx/>
              <a:buSzPct val="90000"/>
              <a:buFont typeface="Arial" pitchFamily="34" charset="0"/>
              <a:buNone/>
              <a:tabLst/>
              <a:defRPr sz="1428" kern="1200" spc="0" baseline="0">
                <a:solidFill>
                  <a:schemeClr val="tx1"/>
                </a:solidFill>
                <a:latin typeface="+mj-lt"/>
                <a:ea typeface="+mn-ea"/>
                <a:cs typeface="+mn-cs"/>
              </a:defRPr>
            </a:lvl3pPr>
            <a:lvl4pPr marL="457112" marR="0" indent="0" algn="l" defTabSz="932570" rtl="0" eaLnBrk="1" fontAlgn="auto" latinLnBrk="0" hangingPunct="1">
              <a:lnSpc>
                <a:spcPts val="1938"/>
              </a:lnSpc>
              <a:spcBef>
                <a:spcPts val="0"/>
              </a:spcBef>
              <a:spcAft>
                <a:spcPts val="1836"/>
              </a:spcAft>
              <a:buClrTx/>
              <a:buSzPct val="90000"/>
              <a:buFont typeface="Arial" pitchFamily="34" charset="0"/>
              <a:buNone/>
              <a:tabLst/>
              <a:defRPr sz="1428" kern="1200" spc="0" baseline="0">
                <a:solidFill>
                  <a:schemeClr val="tx1"/>
                </a:solidFill>
                <a:latin typeface="+mj-lt"/>
                <a:ea typeface="+mn-ea"/>
                <a:cs typeface="+mn-cs"/>
              </a:defRPr>
            </a:lvl4pPr>
            <a:lvl5pPr marL="685669" marR="0" indent="0" algn="l" defTabSz="932570" rtl="0" eaLnBrk="1" fontAlgn="auto" latinLnBrk="0" hangingPunct="1">
              <a:lnSpc>
                <a:spcPts val="1938"/>
              </a:lnSpc>
              <a:spcBef>
                <a:spcPts val="0"/>
              </a:spcBef>
              <a:spcAft>
                <a:spcPts val="1836"/>
              </a:spcAft>
              <a:buClrTx/>
              <a:buSzPct val="90000"/>
              <a:buFont typeface="Arial" pitchFamily="34" charset="0"/>
              <a:buNone/>
              <a:tabLst/>
              <a:defRPr sz="1428" kern="1200" spc="0" baseline="0">
                <a:solidFill>
                  <a:schemeClr val="tx1"/>
                </a:solidFill>
                <a:latin typeface="+mj-lt"/>
                <a:ea typeface="+mn-ea"/>
                <a:cs typeface="+mn-cs"/>
              </a:defRPr>
            </a:lvl5pPr>
            <a:lvl6pPr marL="2564568" indent="-233142" algn="l" defTabSz="93257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55" indent="-233142" algn="l" defTabSz="93257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40" indent="-233142" algn="l" defTabSz="93257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426" indent="-233142" algn="l" defTabSz="93257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198" rtl="0" eaLnBrk="1" fontAlgn="auto" latinLnBrk="0" hangingPunct="1">
              <a:lnSpc>
                <a:spcPts val="1863"/>
              </a:lnSpc>
              <a:spcBef>
                <a:spcPts val="0"/>
              </a:spcBef>
              <a:spcAft>
                <a:spcPts val="588"/>
              </a:spcAft>
              <a:buClrTx/>
              <a:buSzPct val="90000"/>
              <a:buFont typeface="Arial" pitchFamily="34" charset="0"/>
              <a:buNone/>
              <a:tabLst/>
              <a:defRPr/>
            </a:pPr>
            <a:r>
              <a:rPr kumimoji="0" lang="en-GB" sz="1372" b="1" i="0" u="none" strike="noStrike" kern="1200" cap="none" spc="0" normalizeH="0" baseline="0" noProof="0">
                <a:ln>
                  <a:noFill/>
                </a:ln>
                <a:solidFill>
                  <a:schemeClr val="tx1"/>
                </a:solidFill>
                <a:effectLst/>
                <a:uLnTx/>
                <a:uFillTx/>
                <a:latin typeface="+mn-lt"/>
                <a:ea typeface="+mn-ea"/>
                <a:cs typeface="Segoe UI Semilight" panose="020B0402040204020203" pitchFamily="34" charset="0"/>
              </a:rPr>
              <a:t>For Microsoft sellers </a:t>
            </a:r>
          </a:p>
          <a:p>
            <a:pPr lvl="0"/>
            <a:r>
              <a:rPr lang="en-GB">
                <a:hlinkClick r:id="rId5"/>
              </a:rPr>
              <a:t>Windows Education Decks</a:t>
            </a:r>
            <a:endParaRPr lang="en-GB"/>
          </a:p>
          <a:p>
            <a:pPr lvl="0"/>
            <a:r>
              <a:rPr lang="en-GB">
                <a:hlinkClick r:id="rId6"/>
              </a:rPr>
              <a:t>10 Ways Windows Wins in the Classroom</a:t>
            </a:r>
            <a:endParaRPr lang="en-GB"/>
          </a:p>
          <a:p>
            <a:pPr lvl="0"/>
            <a:r>
              <a:rPr lang="en-GB"/>
              <a:t>MSFT Devices Pitch Deck: visit </a:t>
            </a:r>
            <a:r>
              <a:rPr lang="en-GB" u="sng" err="1">
                <a:hlinkClick r:id="rId4"/>
              </a:rPr>
              <a:t>Infopedia</a:t>
            </a:r>
            <a:r>
              <a:rPr lang="en-GB" u="sng">
                <a:hlinkClick r:id="rId4"/>
              </a:rPr>
              <a:t>/Sales &amp; Marketing/Devices (1</a:t>
            </a:r>
            <a:r>
              <a:rPr lang="en-GB" u="sng" baseline="30000">
                <a:hlinkClick r:id="rId4"/>
              </a:rPr>
              <a:t>st</a:t>
            </a:r>
            <a:r>
              <a:rPr lang="en-GB" u="sng">
                <a:hlinkClick r:id="rId4"/>
              </a:rPr>
              <a:t> party)</a:t>
            </a:r>
            <a:r>
              <a:rPr lang="en-GB"/>
              <a:t> then click </a:t>
            </a:r>
            <a:r>
              <a:rPr lang="en-GB" u="sng">
                <a:hlinkClick r:id="rId7"/>
              </a:rPr>
              <a:t>Portfolio</a:t>
            </a:r>
            <a:r>
              <a:rPr lang="en-GB"/>
              <a:t>. </a:t>
            </a:r>
            <a:endParaRPr lang="en-US"/>
          </a:p>
          <a:p>
            <a:pPr lvl="0"/>
            <a:r>
              <a:rPr lang="en-GB"/>
              <a:t>Product decks: visit </a:t>
            </a:r>
            <a:r>
              <a:rPr lang="en-GB" u="sng" err="1">
                <a:hlinkClick r:id="rId4"/>
              </a:rPr>
              <a:t>Infopedia</a:t>
            </a:r>
            <a:r>
              <a:rPr lang="en-GB" u="sng">
                <a:hlinkClick r:id="rId4"/>
              </a:rPr>
              <a:t>/Sales &amp; Marketing/Devices (1</a:t>
            </a:r>
            <a:r>
              <a:rPr lang="en-GB" u="sng" baseline="30000">
                <a:hlinkClick r:id="rId4"/>
              </a:rPr>
              <a:t>st</a:t>
            </a:r>
            <a:r>
              <a:rPr lang="en-GB" u="sng">
                <a:hlinkClick r:id="rId4"/>
              </a:rPr>
              <a:t> party</a:t>
            </a:r>
            <a:r>
              <a:rPr lang="en-GB"/>
              <a:t>), then select the product of interest.</a:t>
            </a:r>
            <a:endParaRPr lang="en-US"/>
          </a:p>
          <a:p>
            <a:r>
              <a:rPr lang="en-GB"/>
              <a:t>Industry apps &amp; demos: Click </a:t>
            </a:r>
            <a:r>
              <a:rPr lang="en-GB" u="sng">
                <a:hlinkClick r:id="rId8"/>
              </a:rPr>
              <a:t>here</a:t>
            </a:r>
            <a:r>
              <a:rPr lang="en-GB"/>
              <a:t> for the latest Surface apps and demos deck for Education. </a:t>
            </a:r>
            <a:endParaRPr kumimoji="0" lang="en-GB" sz="1372" b="0" i="0" u="none" strike="noStrike" kern="1200" cap="none" spc="0" normalizeH="0" baseline="0" noProof="0">
              <a:ln>
                <a:noFill/>
              </a:ln>
              <a:solidFill>
                <a:schemeClr val="tx1"/>
              </a:solidFill>
              <a:effectLst/>
              <a:uLnTx/>
              <a:uFillTx/>
              <a:latin typeface="+mj-lt"/>
              <a:ea typeface="+mn-ea"/>
              <a:cs typeface="Segoe UI Semilight" panose="020B0402040204020203" pitchFamily="34" charset="0"/>
            </a:endParaRPr>
          </a:p>
        </p:txBody>
      </p:sp>
      <p:sp>
        <p:nvSpPr>
          <p:cNvPr id="8" name="Text Placeholder 1"/>
          <p:cNvSpPr txBox="1">
            <a:spLocks/>
          </p:cNvSpPr>
          <p:nvPr/>
        </p:nvSpPr>
        <p:spPr>
          <a:xfrm>
            <a:off x="8092222" y="2236573"/>
            <a:ext cx="3164152" cy="1372171"/>
          </a:xfrm>
          <a:prstGeom prst="rect">
            <a:avLst/>
          </a:prstGeom>
        </p:spPr>
        <p:txBody>
          <a:bodyPr wrap="square" lIns="0" tIns="0" rIns="0" bIns="0" numCol="1" spcCol="360000">
            <a:spAutoFit/>
          </a:bodyPr>
          <a:lstStyle>
            <a:lvl1pPr marL="0" marR="0" indent="0" algn="l" defTabSz="932570" rtl="0" eaLnBrk="1" fontAlgn="auto" latinLnBrk="0" hangingPunct="1">
              <a:lnSpc>
                <a:spcPts val="1938"/>
              </a:lnSpc>
              <a:spcBef>
                <a:spcPts val="0"/>
              </a:spcBef>
              <a:spcAft>
                <a:spcPts val="1836"/>
              </a:spcAft>
              <a:buClrTx/>
              <a:buSzPct val="90000"/>
              <a:buFont typeface="Arial" pitchFamily="34" charset="0"/>
              <a:buNone/>
              <a:tabLst/>
              <a:defRPr sz="1428" kern="1200" spc="0" baseline="0">
                <a:solidFill>
                  <a:schemeClr val="tx1"/>
                </a:solidFill>
                <a:latin typeface="+mj-lt"/>
                <a:ea typeface="+mn-ea"/>
                <a:cs typeface="Segoe UI Semilight" panose="020B0402040204020203" pitchFamily="34" charset="0"/>
              </a:defRPr>
            </a:lvl1pPr>
            <a:lvl2pPr marL="0" marR="0" indent="0" algn="l" defTabSz="932570" rtl="0" eaLnBrk="1" fontAlgn="auto" latinLnBrk="0" hangingPunct="1">
              <a:lnSpc>
                <a:spcPts val="1938"/>
              </a:lnSpc>
              <a:spcBef>
                <a:spcPts val="0"/>
              </a:spcBef>
              <a:spcAft>
                <a:spcPts val="1836"/>
              </a:spcAft>
              <a:buClrTx/>
              <a:buSzPct val="90000"/>
              <a:buFontTx/>
              <a:buNone/>
              <a:tabLst/>
              <a:defRPr sz="1428" kern="1200" spc="0" baseline="0">
                <a:solidFill>
                  <a:schemeClr val="tx1"/>
                </a:solidFill>
                <a:latin typeface="+mj-lt"/>
                <a:ea typeface="+mn-ea"/>
                <a:cs typeface="+mn-cs"/>
              </a:defRPr>
            </a:lvl2pPr>
            <a:lvl3pPr marL="228557" marR="0" indent="0" algn="l" defTabSz="932570" rtl="0" eaLnBrk="1" fontAlgn="auto" latinLnBrk="0" hangingPunct="1">
              <a:lnSpc>
                <a:spcPts val="1938"/>
              </a:lnSpc>
              <a:spcBef>
                <a:spcPts val="0"/>
              </a:spcBef>
              <a:spcAft>
                <a:spcPts val="1836"/>
              </a:spcAft>
              <a:buClrTx/>
              <a:buSzPct val="90000"/>
              <a:buFont typeface="Arial" pitchFamily="34" charset="0"/>
              <a:buNone/>
              <a:tabLst/>
              <a:defRPr sz="1428" kern="1200" spc="0" baseline="0">
                <a:solidFill>
                  <a:schemeClr val="tx1"/>
                </a:solidFill>
                <a:latin typeface="+mj-lt"/>
                <a:ea typeface="+mn-ea"/>
                <a:cs typeface="+mn-cs"/>
              </a:defRPr>
            </a:lvl3pPr>
            <a:lvl4pPr marL="457112" marR="0" indent="0" algn="l" defTabSz="932570" rtl="0" eaLnBrk="1" fontAlgn="auto" latinLnBrk="0" hangingPunct="1">
              <a:lnSpc>
                <a:spcPts val="1938"/>
              </a:lnSpc>
              <a:spcBef>
                <a:spcPts val="0"/>
              </a:spcBef>
              <a:spcAft>
                <a:spcPts val="1836"/>
              </a:spcAft>
              <a:buClrTx/>
              <a:buSzPct val="90000"/>
              <a:buFont typeface="Arial" pitchFamily="34" charset="0"/>
              <a:buNone/>
              <a:tabLst/>
              <a:defRPr sz="1428" kern="1200" spc="0" baseline="0">
                <a:solidFill>
                  <a:schemeClr val="tx1"/>
                </a:solidFill>
                <a:latin typeface="+mj-lt"/>
                <a:ea typeface="+mn-ea"/>
                <a:cs typeface="+mn-cs"/>
              </a:defRPr>
            </a:lvl4pPr>
            <a:lvl5pPr marL="685669" marR="0" indent="0" algn="l" defTabSz="932570" rtl="0" eaLnBrk="1" fontAlgn="auto" latinLnBrk="0" hangingPunct="1">
              <a:lnSpc>
                <a:spcPts val="1938"/>
              </a:lnSpc>
              <a:spcBef>
                <a:spcPts val="0"/>
              </a:spcBef>
              <a:spcAft>
                <a:spcPts val="1836"/>
              </a:spcAft>
              <a:buClrTx/>
              <a:buSzPct val="90000"/>
              <a:buFont typeface="Arial" pitchFamily="34" charset="0"/>
              <a:buNone/>
              <a:tabLst/>
              <a:defRPr sz="1428" kern="1200" spc="0" baseline="0">
                <a:solidFill>
                  <a:schemeClr val="tx1"/>
                </a:solidFill>
                <a:latin typeface="+mj-lt"/>
                <a:ea typeface="+mn-ea"/>
                <a:cs typeface="+mn-cs"/>
              </a:defRPr>
            </a:lvl5pPr>
            <a:lvl6pPr marL="2564568" indent="-233142" algn="l" defTabSz="93257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55" indent="-233142" algn="l" defTabSz="93257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40" indent="-233142" algn="l" defTabSz="93257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426" indent="-233142" algn="l" defTabSz="93257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198" rtl="0" eaLnBrk="1" fontAlgn="auto" latinLnBrk="0" hangingPunct="1">
              <a:lnSpc>
                <a:spcPts val="1863"/>
              </a:lnSpc>
              <a:spcBef>
                <a:spcPts val="0"/>
              </a:spcBef>
              <a:spcAft>
                <a:spcPts val="588"/>
              </a:spcAft>
              <a:buClrTx/>
              <a:buSzPct val="90000"/>
              <a:buFont typeface="Arial" pitchFamily="34" charset="0"/>
              <a:buNone/>
              <a:tabLst/>
              <a:defRPr/>
            </a:pPr>
            <a:r>
              <a:rPr kumimoji="0" lang="en-GB" sz="1372" b="1" i="0" u="none" strike="noStrike" kern="1200" cap="none" spc="0" normalizeH="0" baseline="0" noProof="0" dirty="0">
                <a:ln>
                  <a:noFill/>
                </a:ln>
                <a:solidFill>
                  <a:schemeClr val="tx1"/>
                </a:solidFill>
                <a:effectLst/>
                <a:uLnTx/>
                <a:uFillTx/>
                <a:latin typeface="+mn-lt"/>
                <a:ea typeface="+mn-ea"/>
                <a:cs typeface="Segoe UI Semilight" panose="020B0402040204020203" pitchFamily="34" charset="0"/>
              </a:rPr>
              <a:t>For Partner sellers</a:t>
            </a:r>
          </a:p>
          <a:p>
            <a:pPr>
              <a:lnSpc>
                <a:spcPts val="1900"/>
              </a:lnSpc>
              <a:spcBef>
                <a:spcPts val="600"/>
              </a:spcBef>
            </a:pPr>
            <a:r>
              <a:rPr lang="en-GB" sz="1600" dirty="0">
                <a:latin typeface="Segoe UI Semilight" charset="0"/>
                <a:ea typeface="Segoe UI Semilight" charset="0"/>
                <a:cs typeface="Segoe UI Semilight" charset="0"/>
              </a:rPr>
              <a:t>Talk to your Microsoft PCMM or PSE for the latest readiness and marketing content. It lives on </a:t>
            </a:r>
            <a:r>
              <a:rPr lang="en-GB" sz="1600" dirty="0">
                <a:latin typeface="Segoe UI Semilight" charset="0"/>
                <a:ea typeface="Segoe UI Semilight" charset="0"/>
                <a:cs typeface="Segoe UI Semilight" charset="0"/>
                <a:hlinkClick r:id="rId9" action="ppaction://hlinkfile"/>
              </a:rPr>
              <a:t>Drumbeat</a:t>
            </a:r>
            <a:r>
              <a:rPr lang="en-GB" sz="1600" dirty="0">
                <a:latin typeface="Segoe UI Semilight" charset="0"/>
                <a:ea typeface="Segoe UI Semilight" charset="0"/>
                <a:cs typeface="Segoe UI Semilight" charset="0"/>
              </a:rPr>
              <a:t>.</a:t>
            </a:r>
            <a:endParaRPr lang="en-US" sz="1600" dirty="0">
              <a:latin typeface="Segoe UI Semilight" charset="0"/>
              <a:ea typeface="Segoe UI Semilight" charset="0"/>
              <a:cs typeface="Segoe UI Semilight" charset="0"/>
            </a:endParaRPr>
          </a:p>
        </p:txBody>
      </p:sp>
    </p:spTree>
    <p:extLst>
      <p:ext uri="{BB962C8B-B14F-4D97-AF65-F5344CB8AC3E}">
        <p14:creationId xmlns:p14="http://schemas.microsoft.com/office/powerpoint/2010/main" val="65793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Surface in Higher Education</a:t>
            </a:r>
          </a:p>
        </p:txBody>
      </p:sp>
      <p:sp>
        <p:nvSpPr>
          <p:cNvPr id="12" name="Rectangle 11"/>
          <p:cNvSpPr/>
          <p:nvPr/>
        </p:nvSpPr>
        <p:spPr bwMode="auto">
          <a:xfrm>
            <a:off x="455800" y="1083223"/>
            <a:ext cx="4876731" cy="242812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180000" indent="-180000" fontAlgn="base">
              <a:spcBef>
                <a:spcPts val="600"/>
              </a:spcBef>
              <a:spcAft>
                <a:spcPts val="600"/>
              </a:spcAft>
              <a:buFont typeface="Arial" charset="0"/>
              <a:buChar char="•"/>
            </a:pPr>
            <a:r>
              <a:rPr lang="en-US" sz="1400">
                <a:solidFill>
                  <a:schemeClr val="tx1"/>
                </a:solidFill>
                <a:latin typeface="Segoe UI Semilight" charset="0"/>
                <a:ea typeface="Segoe UI Semilight" charset="0"/>
                <a:cs typeface="Segoe UI Semilight" charset="0"/>
              </a:rPr>
              <a:t>Modern Teaching </a:t>
            </a:r>
          </a:p>
          <a:p>
            <a:pPr marL="180000" indent="-180000" fontAlgn="base">
              <a:spcBef>
                <a:spcPts val="600"/>
              </a:spcBef>
              <a:spcAft>
                <a:spcPts val="600"/>
              </a:spcAft>
              <a:buFont typeface="Arial" charset="0"/>
              <a:buChar char="•"/>
            </a:pPr>
            <a:r>
              <a:rPr lang="en-US" sz="1400">
                <a:solidFill>
                  <a:schemeClr val="tx1"/>
                </a:solidFill>
                <a:latin typeface="Segoe UI Semilight" charset="0"/>
                <a:ea typeface="Segoe UI Semilight" charset="0"/>
                <a:cs typeface="Segoe UI Semilight" charset="0"/>
              </a:rPr>
              <a:t>Engineering, design and athletics</a:t>
            </a:r>
          </a:p>
          <a:p>
            <a:pPr marL="180000" indent="-180000" fontAlgn="base">
              <a:spcBef>
                <a:spcPts val="600"/>
              </a:spcBef>
              <a:spcAft>
                <a:spcPts val="600"/>
              </a:spcAft>
              <a:buFont typeface="Arial" charset="0"/>
              <a:buChar char="•"/>
            </a:pPr>
            <a:r>
              <a:rPr lang="en-US" sz="1400">
                <a:solidFill>
                  <a:schemeClr val="tx1"/>
                </a:solidFill>
                <a:latin typeface="Segoe UI Semilight" charset="0"/>
                <a:ea typeface="Segoe UI Semilight" charset="0"/>
                <a:cs typeface="Segoe UI Semilight" charset="0"/>
              </a:rPr>
              <a:t>Empowering college students</a:t>
            </a:r>
          </a:p>
          <a:p>
            <a:pPr defTabSz="914093" fontAlgn="base">
              <a:lnSpc>
                <a:spcPct val="90000"/>
              </a:lnSpc>
              <a:spcBef>
                <a:spcPct val="0"/>
              </a:spcBef>
              <a:spcAft>
                <a:spcPts val="2353"/>
              </a:spcAft>
            </a:pPr>
            <a:endParaRPr lang="en-US" sz="3137">
              <a:solidFill>
                <a:schemeClr val="bg1"/>
              </a:solidFill>
              <a:latin typeface="+mj-lt"/>
              <a:ea typeface="Segoe UI" pitchFamily="34" charset="0"/>
              <a:cs typeface="Segoe UI" pitchFamily="34" charset="0"/>
            </a:endParaRPr>
          </a:p>
        </p:txBody>
      </p:sp>
    </p:spTree>
    <p:extLst>
      <p:ext uri="{BB962C8B-B14F-4D97-AF65-F5344CB8AC3E}">
        <p14:creationId xmlns:p14="http://schemas.microsoft.com/office/powerpoint/2010/main" val="247277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decel="100000" fill="hold" grpId="0" nodeType="clickEffect">
                                  <p:stCondLst>
                                    <p:cond delay="50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decel="100000" fill="hold" grpId="0" nodeType="clickEffect">
                                  <p:stCondLst>
                                    <p:cond delay="50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724144" y="0"/>
            <a:ext cx="6485785" cy="6858000"/>
          </a:xfrm>
          <a:prstGeom prst="rect">
            <a:avLst/>
          </a:prstGeom>
        </p:spPr>
      </p:pic>
      <p:sp>
        <p:nvSpPr>
          <p:cNvPr id="2" name="Title 1"/>
          <p:cNvSpPr>
            <a:spLocks noGrp="1"/>
          </p:cNvSpPr>
          <p:nvPr>
            <p:ph type="title"/>
          </p:nvPr>
        </p:nvSpPr>
        <p:spPr>
          <a:xfrm>
            <a:off x="409714" y="1446469"/>
            <a:ext cx="5506212" cy="443198"/>
          </a:xfrm>
        </p:spPr>
        <p:txBody>
          <a:bodyPr/>
          <a:lstStyle/>
          <a:p>
            <a:r>
              <a:rPr lang="en-US"/>
              <a:t>Modern teaching</a:t>
            </a:r>
          </a:p>
        </p:txBody>
      </p:sp>
      <p:sp>
        <p:nvSpPr>
          <p:cNvPr id="3" name="Content Placeholder 2"/>
          <p:cNvSpPr>
            <a:spLocks noGrp="1"/>
          </p:cNvSpPr>
          <p:nvPr>
            <p:ph type="body" sz="quarter" idx="10"/>
          </p:nvPr>
        </p:nvSpPr>
        <p:spPr>
          <a:xfrm>
            <a:off x="409712" y="2708042"/>
            <a:ext cx="5076688" cy="2026196"/>
          </a:xfrm>
        </p:spPr>
        <p:txBody>
          <a:bodyPr/>
          <a:lstStyle/>
          <a:p>
            <a:pPr lvl="0">
              <a:lnSpc>
                <a:spcPts val="1900"/>
              </a:lnSpc>
              <a:spcAft>
                <a:spcPts val="1200"/>
              </a:spcAft>
            </a:pPr>
            <a:r>
              <a:rPr lang="en-US" b="1" dirty="0"/>
              <a:t>Typical challenges:</a:t>
            </a:r>
          </a:p>
          <a:p>
            <a:pPr marL="285750" indent="-285750">
              <a:buFont typeface="Arial" panose="020B0604020202020204" pitchFamily="34" charset="0"/>
              <a:buChar char="•"/>
            </a:pPr>
            <a:r>
              <a:rPr lang="en-US" dirty="0">
                <a:latin typeface="Segoe UI Light"/>
              </a:rPr>
              <a:t>Increasing workload pressures on teachers </a:t>
            </a:r>
          </a:p>
          <a:p>
            <a:pPr marL="285750" indent="-285750">
              <a:buFont typeface="Arial" panose="020B0604020202020204" pitchFamily="34" charset="0"/>
              <a:buChar char="•"/>
            </a:pPr>
            <a:r>
              <a:rPr lang="en-US" dirty="0">
                <a:latin typeface="Segoe UI Light"/>
              </a:rPr>
              <a:t>Higher expectations of personalized learning</a:t>
            </a:r>
          </a:p>
          <a:p>
            <a:pPr marL="285750" indent="-285750">
              <a:buFont typeface="Arial" panose="020B0604020202020204" pitchFamily="34" charset="0"/>
              <a:buChar char="•"/>
            </a:pPr>
            <a:r>
              <a:rPr lang="en-US" dirty="0">
                <a:latin typeface="Segoe UI Light"/>
              </a:rPr>
              <a:t>Investments in authentic learning.</a:t>
            </a:r>
          </a:p>
          <a:p>
            <a:pPr marL="285750" indent="-285750">
              <a:buFont typeface="Arial" panose="020B0604020202020204" pitchFamily="34" charset="0"/>
              <a:buChar char="•"/>
            </a:pPr>
            <a:r>
              <a:rPr lang="en-US" dirty="0">
                <a:latin typeface="Segoe UI Light"/>
              </a:rPr>
              <a:t>Moving between classrooms, and offices </a:t>
            </a:r>
            <a:br>
              <a:rPr lang="en-US" dirty="0">
                <a:latin typeface="Segoe UI Light"/>
              </a:rPr>
            </a:br>
            <a:r>
              <a:rPr lang="en-US" dirty="0">
                <a:latin typeface="Segoe UI Light"/>
              </a:rPr>
              <a:t>with clunky equipment and multiple devices.  </a:t>
            </a:r>
          </a:p>
          <a:p>
            <a:pPr>
              <a:lnSpc>
                <a:spcPts val="1900"/>
              </a:lnSpc>
              <a:spcAft>
                <a:spcPts val="1200"/>
              </a:spcAft>
            </a:pPr>
            <a:endParaRPr lang="en-US" dirty="0">
              <a:latin typeface="+mj-lt"/>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15193" y="419991"/>
            <a:ext cx="1286608" cy="274302"/>
          </a:xfrm>
          <a:prstGeom prst="rect">
            <a:avLst/>
          </a:prstGeom>
        </p:spPr>
      </p:pic>
    </p:spTree>
    <p:extLst>
      <p:ext uri="{BB962C8B-B14F-4D97-AF65-F5344CB8AC3E}">
        <p14:creationId xmlns:p14="http://schemas.microsoft.com/office/powerpoint/2010/main" val="181137870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3205" y="1446469"/>
            <a:ext cx="5123108" cy="443198"/>
          </a:xfrm>
        </p:spPr>
        <p:txBody>
          <a:bodyPr/>
          <a:lstStyle/>
          <a:p>
            <a:r>
              <a:rPr lang="en-US"/>
              <a:t>Modern teaching</a:t>
            </a:r>
          </a:p>
        </p:txBody>
      </p:sp>
      <p:sp>
        <p:nvSpPr>
          <p:cNvPr id="7" name="TextBox 6"/>
          <p:cNvSpPr txBox="1"/>
          <p:nvPr/>
        </p:nvSpPr>
        <p:spPr>
          <a:xfrm>
            <a:off x="6447031" y="1999117"/>
            <a:ext cx="5538666" cy="3377848"/>
          </a:xfrm>
          <a:prstGeom prst="rect">
            <a:avLst/>
          </a:prstGeom>
          <a:noFill/>
        </p:spPr>
        <p:txBody>
          <a:bodyPr wrap="square" lIns="274320" tIns="228600" rIns="274320" bIns="228600" rtlCol="0">
            <a:spAutoFit/>
          </a:bodyPr>
          <a:lstStyle/>
          <a:p>
            <a:pPr>
              <a:lnSpc>
                <a:spcPct val="90000"/>
              </a:lnSpc>
            </a:pPr>
            <a:r>
              <a:rPr lang="en-GB" sz="1400" b="1" dirty="0">
                <a:cs typeface="Segoe UI Semilight" panose="020B0402040204020203" pitchFamily="34" charset="0"/>
              </a:rPr>
              <a:t>How we solve the problem:</a:t>
            </a:r>
          </a:p>
          <a:p>
            <a:pPr>
              <a:lnSpc>
                <a:spcPct val="90000"/>
              </a:lnSpc>
            </a:pPr>
            <a:endParaRPr lang="en-GB" sz="1600" dirty="0">
              <a:gradFill>
                <a:gsLst>
                  <a:gs pos="2917">
                    <a:schemeClr val="tx1"/>
                  </a:gs>
                  <a:gs pos="30000">
                    <a:schemeClr val="tx1"/>
                  </a:gs>
                </a:gsLst>
                <a:lin ang="5400000" scaled="0"/>
              </a:gradFill>
            </a:endParaRPr>
          </a:p>
          <a:p>
            <a:pPr marL="177750" indent="-177750" defTabSz="914374">
              <a:lnSpc>
                <a:spcPts val="1900"/>
              </a:lnSpc>
              <a:spcAft>
                <a:spcPts val="1200"/>
              </a:spcAft>
              <a:buSzPct val="90000"/>
              <a:buFont typeface="Arial" charset="0"/>
              <a:buChar char="•"/>
            </a:pPr>
            <a:r>
              <a:rPr lang="en-GB" sz="1400" dirty="0">
                <a:latin typeface="+mj-lt"/>
                <a:cs typeface="Segoe UI Semilight" panose="020B0402040204020203" pitchFamily="34" charset="0"/>
              </a:rPr>
              <a:t>Thin, light and versatile devices with a multi-position, built-in kickstand, and digital inking. </a:t>
            </a:r>
          </a:p>
          <a:p>
            <a:pPr marL="177750" indent="-177750" defTabSz="914374">
              <a:lnSpc>
                <a:spcPts val="1900"/>
              </a:lnSpc>
              <a:spcAft>
                <a:spcPts val="1200"/>
              </a:spcAft>
              <a:buSzPct val="90000"/>
              <a:buFont typeface="Arial" charset="0"/>
              <a:buChar char="•"/>
            </a:pPr>
            <a:r>
              <a:rPr lang="en-GB" sz="1400" dirty="0">
                <a:latin typeface="+mj-lt"/>
                <a:cs typeface="Segoe UI Semilight" panose="020B0402040204020203" pitchFamily="34" charset="0"/>
              </a:rPr>
              <a:t>Present lessons on the big screen and highlight important features with Surface Hub and Surface Pen. A powerful team collaboration device, it’s designed to advance the way students and teachers work together naturally.</a:t>
            </a:r>
          </a:p>
          <a:p>
            <a:pPr marL="177750" indent="-177750" defTabSz="914374">
              <a:lnSpc>
                <a:spcPts val="1900"/>
              </a:lnSpc>
              <a:spcAft>
                <a:spcPts val="1200"/>
              </a:spcAft>
              <a:buSzPct val="90000"/>
              <a:buFont typeface="Arial" charset="0"/>
              <a:buChar char="•"/>
            </a:pPr>
            <a:r>
              <a:rPr lang="en-GB" sz="1400" dirty="0">
                <a:latin typeface="+mj-lt"/>
                <a:cs typeface="Segoe UI Semilight" panose="020B0402040204020203" pitchFamily="34" charset="0"/>
              </a:rPr>
              <a:t>Travel beyond the classroom using integrated video conferencing on Surface Hub’s large touch screens to access specialists and remote experts. </a:t>
            </a:r>
          </a:p>
        </p:txBody>
      </p:sp>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327657" y="477886"/>
            <a:ext cx="1286608" cy="274302"/>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0" y="0"/>
            <a:ext cx="6509801" cy="6858000"/>
          </a:xfrm>
          <a:prstGeom prst="rect">
            <a:avLst/>
          </a:prstGeom>
        </p:spPr>
      </p:pic>
      <p:sp>
        <p:nvSpPr>
          <p:cNvPr id="6" name="TextBox 5"/>
          <p:cNvSpPr txBox="1"/>
          <p:nvPr/>
        </p:nvSpPr>
        <p:spPr>
          <a:xfrm>
            <a:off x="216000" y="6351591"/>
            <a:ext cx="9227496" cy="586314"/>
          </a:xfrm>
          <a:prstGeom prst="rect">
            <a:avLst/>
          </a:prstGeom>
          <a:noFill/>
        </p:spPr>
        <p:txBody>
          <a:bodyPr wrap="square" lIns="274320" tIns="228600" rIns="274320" bIns="228600" rtlCol="0">
            <a:spAutoFit/>
          </a:bodyPr>
          <a:lstStyle/>
          <a:p>
            <a:pPr>
              <a:lnSpc>
                <a:spcPct val="90000"/>
              </a:lnSpc>
            </a:pPr>
            <a:r>
              <a:rPr lang="en-US" sz="900">
                <a:solidFill>
                  <a:schemeClr val="bg2"/>
                </a:solidFill>
              </a:rPr>
              <a:t>*Software shown is sold separately. </a:t>
            </a:r>
          </a:p>
        </p:txBody>
      </p:sp>
    </p:spTree>
    <p:extLst>
      <p:ext uri="{BB962C8B-B14F-4D97-AF65-F5344CB8AC3E}">
        <p14:creationId xmlns:p14="http://schemas.microsoft.com/office/powerpoint/2010/main" val="100450349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627158" y="1993901"/>
            <a:ext cx="6224069" cy="2857966"/>
          </a:xfrm>
          <a:prstGeom prst="rect">
            <a:avLst/>
          </a:prstGeom>
          <a:noFill/>
        </p:spPr>
      </p:pic>
      <p:sp>
        <p:nvSpPr>
          <p:cNvPr id="80" name="Text Placeholder 9"/>
          <p:cNvSpPr txBox="1">
            <a:spLocks/>
          </p:cNvSpPr>
          <p:nvPr/>
        </p:nvSpPr>
        <p:spPr>
          <a:xfrm>
            <a:off x="577735" y="993036"/>
            <a:ext cx="5416665" cy="3816350"/>
          </a:xfrm>
          <a:prstGeom prst="rect">
            <a:avLst/>
          </a:prstGeom>
        </p:spPr>
        <p:txBody>
          <a:bodyPr lIns="0"/>
          <a:lstStyle>
            <a:lvl1pPr marL="0" marR="0" indent="0" algn="l" defTabSz="914374" rtl="0" eaLnBrk="1" fontAlgn="auto" latinLnBrk="0" hangingPunct="1">
              <a:lnSpc>
                <a:spcPct val="90000"/>
              </a:lnSpc>
              <a:spcBef>
                <a:spcPts val="0"/>
              </a:spcBef>
              <a:spcAft>
                <a:spcPts val="400"/>
              </a:spcAft>
              <a:buClrTx/>
              <a:buSzPct val="90000"/>
              <a:buFont typeface="Arial" pitchFamily="34" charset="0"/>
              <a:buNone/>
              <a:tabLst/>
              <a:defRPr lang="en-US" sz="1400" b="1" kern="1200" spc="100" baseline="0" dirty="0" smtClean="0">
                <a:solidFill>
                  <a:schemeClr val="tx2"/>
                </a:solidFill>
                <a:latin typeface="+mn-lt"/>
                <a:ea typeface="+mn-ea"/>
                <a:cs typeface="Segoe UI Semilight" panose="020B0402040204020203" pitchFamily="34" charset="0"/>
              </a:defRPr>
            </a:lvl1pPr>
            <a:lvl2pPr marL="91440" marR="0" indent="0" algn="l" defTabSz="914374" rtl="0" eaLnBrk="1" fontAlgn="auto" latinLnBrk="0" hangingPunct="1">
              <a:lnSpc>
                <a:spcPct val="90000"/>
              </a:lnSpc>
              <a:spcBef>
                <a:spcPts val="0"/>
              </a:spcBef>
              <a:spcAft>
                <a:spcPts val="400"/>
              </a:spcAft>
              <a:buClrTx/>
              <a:buSzPct val="90000"/>
              <a:buFont typeface="Arial" panose="020B0604020202020204" pitchFamily="34" charset="0"/>
              <a:buNone/>
              <a:tabLst/>
              <a:defRPr sz="1100" kern="1200" spc="0" baseline="0">
                <a:solidFill>
                  <a:schemeClr val="tx1"/>
                </a:solidFill>
                <a:latin typeface="+mj-lt"/>
                <a:ea typeface="+mn-ea"/>
                <a:cs typeface="+mn-cs"/>
              </a:defRPr>
            </a:lvl2pPr>
            <a:lvl3pPr marL="784345" marR="0" indent="-224098" algn="l" defTabSz="914374"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chemeClr val="tx1"/>
                </a:solidFill>
                <a:latin typeface="+mn-lt"/>
                <a:ea typeface="+mn-ea"/>
                <a:cs typeface="+mn-cs"/>
              </a:defRPr>
            </a:lvl3pPr>
            <a:lvl4pPr marL="1008442" marR="0" indent="-224098" algn="l" defTabSz="914374" rtl="0" eaLnBrk="1" fontAlgn="auto" latinLnBrk="0" hangingPunct="1">
              <a:lnSpc>
                <a:spcPct val="90000"/>
              </a:lnSpc>
              <a:spcBef>
                <a:spcPct val="20000"/>
              </a:spcBef>
              <a:spcAft>
                <a:spcPts val="0"/>
              </a:spcAft>
              <a:buClrTx/>
              <a:buSzPct val="90000"/>
              <a:buFont typeface="Arial" pitchFamily="34" charset="0"/>
              <a:buChar char="•"/>
              <a:tabLst/>
              <a:defRPr sz="1863" kern="1200" spc="0" baseline="0">
                <a:solidFill>
                  <a:schemeClr val="tx1"/>
                </a:solidFill>
                <a:latin typeface="+mn-lt"/>
                <a:ea typeface="+mn-ea"/>
                <a:cs typeface="+mn-cs"/>
              </a:defRPr>
            </a:lvl4pPr>
            <a:lvl5pPr marL="1232542" marR="0" indent="-224098" algn="l" defTabSz="914374" rtl="0" eaLnBrk="1" fontAlgn="auto" latinLnBrk="0" hangingPunct="1">
              <a:lnSpc>
                <a:spcPct val="90000"/>
              </a:lnSpc>
              <a:spcBef>
                <a:spcPct val="20000"/>
              </a:spcBef>
              <a:spcAft>
                <a:spcPts val="0"/>
              </a:spcAft>
              <a:buClrTx/>
              <a:buSzPct val="90000"/>
              <a:buFont typeface="Arial" pitchFamily="34" charset="0"/>
              <a:buChar char="•"/>
              <a:tabLst/>
              <a:defRPr sz="1863" kern="1200" spc="0" baseline="0">
                <a:solidFill>
                  <a:schemeClr val="tx1"/>
                </a:solidFill>
                <a:latin typeface="+mn-lt"/>
                <a:ea typeface="+mn-ea"/>
                <a:cs typeface="+mn-cs"/>
              </a:defRPr>
            </a:lvl5pPr>
            <a:lvl6pPr marL="2514529"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18"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05"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93"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spcAft>
                <a:spcPts val="1200"/>
              </a:spcAft>
              <a:defRPr/>
            </a:pPr>
            <a:r>
              <a:rPr lang="en-US"/>
              <a:t>BENEFITS</a:t>
            </a:r>
          </a:p>
          <a:p>
            <a:pPr defTabSz="914400">
              <a:lnSpc>
                <a:spcPct val="95000"/>
              </a:lnSpc>
              <a:buSzTx/>
              <a:defRPr/>
            </a:pPr>
            <a:r>
              <a:rPr lang="en-US" sz="1050" spc="0"/>
              <a:t>Walk among your students</a:t>
            </a:r>
          </a:p>
          <a:p>
            <a:pPr marL="274320" indent="-182880" defTabSz="914400">
              <a:lnSpc>
                <a:spcPct val="95000"/>
              </a:lnSpc>
              <a:buSzTx/>
              <a:buFont typeface="Arial" pitchFamily="34" charset="0"/>
              <a:buChar char="•"/>
              <a:defRPr/>
            </a:pPr>
            <a:r>
              <a:rPr lang="en-US" sz="950" b="0" spc="0">
                <a:solidFill>
                  <a:srgbClr val="505050"/>
                </a:solidFill>
                <a:latin typeface="Segoe UI Semilight"/>
                <a:cs typeface="Segoe UI Semilight" charset="0"/>
              </a:rPr>
              <a:t>Move wirelessly around the classroom with Surface Pro 4 and Surface Book. Each are thin, light and can be used to control projectors, Surface Hub or other screens</a:t>
            </a:r>
          </a:p>
          <a:p>
            <a:pPr marL="274320" indent="-182880" defTabSz="914400">
              <a:lnSpc>
                <a:spcPct val="95000"/>
              </a:lnSpc>
              <a:buSzTx/>
              <a:buFont typeface="Arial" pitchFamily="34" charset="0"/>
              <a:buChar char="•"/>
              <a:defRPr/>
            </a:pPr>
            <a:r>
              <a:rPr lang="en-US" sz="950" b="0" spc="0">
                <a:solidFill>
                  <a:srgbClr val="505050"/>
                </a:solidFill>
                <a:latin typeface="Segoe UI Semilight"/>
                <a:cs typeface="Segoe UI Semilight" charset="0"/>
              </a:rPr>
              <a:t>Transition from laptop with keyboard and mouse or quickly convert to tablet mode</a:t>
            </a:r>
          </a:p>
          <a:p>
            <a:pPr marL="274320" indent="-182880" defTabSz="914400">
              <a:lnSpc>
                <a:spcPct val="95000"/>
              </a:lnSpc>
              <a:buSzTx/>
              <a:buFont typeface="Arial" pitchFamily="34" charset="0"/>
              <a:buChar char="•"/>
              <a:defRPr/>
            </a:pPr>
            <a:r>
              <a:rPr lang="en-US" sz="950" b="0" spc="0">
                <a:solidFill>
                  <a:srgbClr val="505050"/>
                </a:solidFill>
                <a:latin typeface="Segoe UI Semilight"/>
                <a:cs typeface="Segoe UI Semilight" charset="0"/>
              </a:rPr>
              <a:t>Surface devices all move to meet various angles: standing at counter height, at a desk, in the field or on your lap</a:t>
            </a:r>
          </a:p>
          <a:p>
            <a:pPr marL="274320" indent="-182880" defTabSz="914400">
              <a:lnSpc>
                <a:spcPct val="95000"/>
              </a:lnSpc>
              <a:buSzTx/>
              <a:buFont typeface="Arial" pitchFamily="34" charset="0"/>
              <a:buChar char="•"/>
              <a:defRPr/>
            </a:pPr>
            <a:r>
              <a:rPr lang="en-US" sz="950" b="0" spc="0">
                <a:solidFill>
                  <a:srgbClr val="505050"/>
                </a:solidFill>
                <a:latin typeface="Segoe UI Semilight"/>
                <a:cs typeface="Segoe UI Semilight" charset="0"/>
              </a:rPr>
              <a:t>Surface Studio with it’s 28” brilliant screen and frictionless hinge moves down to drafting mode for design work, writing and collaboration with students</a:t>
            </a:r>
          </a:p>
          <a:p>
            <a:pPr defTabSz="914400">
              <a:lnSpc>
                <a:spcPct val="95000"/>
              </a:lnSpc>
              <a:buSzTx/>
              <a:defRPr/>
            </a:pPr>
            <a:r>
              <a:rPr lang="en-US" sz="1050" spc="0"/>
              <a:t>Stay organized and engaged </a:t>
            </a:r>
          </a:p>
          <a:p>
            <a:pPr marL="274320" indent="-182880" defTabSz="914400">
              <a:lnSpc>
                <a:spcPct val="95000"/>
              </a:lnSpc>
              <a:buSzTx/>
              <a:buFont typeface="Arial" pitchFamily="34" charset="0"/>
              <a:buChar char="•"/>
              <a:defRPr/>
            </a:pPr>
            <a:r>
              <a:rPr lang="en-US" sz="950" b="0" spc="0">
                <a:solidFill>
                  <a:srgbClr val="505050"/>
                </a:solidFill>
                <a:latin typeface="Segoe UI Semilight"/>
                <a:cs typeface="Segoe UI Semilight" charset="0"/>
              </a:rPr>
              <a:t>Surface was designed for touch, highly responsive pen, type, mouse, </a:t>
            </a:r>
            <a:r>
              <a:rPr lang="en-US" sz="950" b="0" spc="0" err="1">
                <a:solidFill>
                  <a:srgbClr val="505050"/>
                </a:solidFill>
                <a:latin typeface="Segoe UI Semilight"/>
                <a:cs typeface="Segoe UI Semilight" charset="0"/>
              </a:rPr>
              <a:t>trackpacd</a:t>
            </a:r>
            <a:r>
              <a:rPr lang="en-US" sz="950" b="0" spc="0">
                <a:solidFill>
                  <a:srgbClr val="505050"/>
                </a:solidFill>
                <a:latin typeface="Segoe UI Semilight"/>
                <a:cs typeface="Segoe UI Semilight" charset="0"/>
              </a:rPr>
              <a:t> and voice</a:t>
            </a:r>
          </a:p>
          <a:p>
            <a:pPr marL="274320" indent="-182880" defTabSz="914400">
              <a:lnSpc>
                <a:spcPct val="95000"/>
              </a:lnSpc>
              <a:buSzTx/>
              <a:buFont typeface="Arial" pitchFamily="34" charset="0"/>
              <a:buChar char="•"/>
              <a:defRPr/>
            </a:pPr>
            <a:r>
              <a:rPr lang="en-US" sz="950" b="0" spc="0">
                <a:solidFill>
                  <a:srgbClr val="505050"/>
                </a:solidFill>
                <a:latin typeface="Segoe UI Semilight"/>
                <a:cs typeface="Segoe UI Semilight" charset="0"/>
              </a:rPr>
              <a:t>With multiple input options from touch to pen to keyboard and trackpad to mouse, it’s easier to go paperless. Annotate, grade papers, input class plans all on one device</a:t>
            </a:r>
          </a:p>
          <a:p>
            <a:pPr marL="274320" indent="-182880" defTabSz="914400">
              <a:lnSpc>
                <a:spcPct val="95000"/>
              </a:lnSpc>
              <a:buSzTx/>
              <a:buFont typeface="Arial" pitchFamily="34" charset="0"/>
              <a:buChar char="•"/>
              <a:defRPr/>
            </a:pPr>
            <a:r>
              <a:rPr lang="en-US" sz="950" b="0" spc="0">
                <a:solidFill>
                  <a:srgbClr val="505050"/>
                </a:solidFill>
                <a:latin typeface="Segoe UI Semilight"/>
                <a:cs typeface="Segoe UI Semilight" charset="0"/>
              </a:rPr>
              <a:t>Surface with Windows 10 and a choice of Intel® Core processors run even the most demanding software and apps</a:t>
            </a:r>
          </a:p>
          <a:p>
            <a:pPr defTabSz="914400">
              <a:lnSpc>
                <a:spcPct val="95000"/>
              </a:lnSpc>
              <a:buSzTx/>
              <a:defRPr/>
            </a:pPr>
            <a:r>
              <a:rPr lang="en-US" sz="1050" spc="0"/>
              <a:t>Expand the classroom</a:t>
            </a:r>
          </a:p>
          <a:p>
            <a:pPr marL="274320" indent="-182880" defTabSz="914400">
              <a:lnSpc>
                <a:spcPct val="95000"/>
              </a:lnSpc>
              <a:buSzTx/>
              <a:buFont typeface="Arial" pitchFamily="34" charset="0"/>
              <a:buChar char="•"/>
              <a:defRPr/>
            </a:pPr>
            <a:r>
              <a:rPr lang="en-US" sz="950" b="0" spc="0">
                <a:solidFill>
                  <a:srgbClr val="505050"/>
                </a:solidFill>
                <a:latin typeface="Segoe UI Semilight"/>
                <a:cs typeface="Segoe UI Semilight" charset="0"/>
              </a:rPr>
              <a:t>Connect with guest speakers, students and others around the world on Surface Hub </a:t>
            </a:r>
            <a:br>
              <a:rPr lang="en-US" sz="950" b="0" spc="0">
                <a:solidFill>
                  <a:srgbClr val="505050"/>
                </a:solidFill>
                <a:latin typeface="Segoe UI Semilight"/>
                <a:cs typeface="Segoe UI Semilight" charset="0"/>
              </a:rPr>
            </a:br>
            <a:r>
              <a:rPr lang="en-US" sz="950" b="0" spc="0">
                <a:solidFill>
                  <a:srgbClr val="505050"/>
                </a:solidFill>
                <a:latin typeface="Segoe UI Semilight"/>
                <a:cs typeface="Segoe UI Semilight" charset="0"/>
              </a:rPr>
              <a:t>with HD cameras, screen and microphones</a:t>
            </a:r>
          </a:p>
          <a:p>
            <a:pPr marL="274320" indent="-182880" defTabSz="914400">
              <a:lnSpc>
                <a:spcPct val="95000"/>
              </a:lnSpc>
              <a:buSzTx/>
              <a:buFont typeface="Arial" pitchFamily="34" charset="0"/>
              <a:buChar char="•"/>
              <a:defRPr/>
            </a:pPr>
            <a:r>
              <a:rPr lang="en-US" sz="950" b="0" spc="0">
                <a:solidFill>
                  <a:srgbClr val="505050"/>
                </a:solidFill>
                <a:latin typeface="Segoe UI Semilight"/>
                <a:cs typeface="Segoe UI Semilight" charset="0"/>
              </a:rPr>
              <a:t>Sign in quickly with a smile using Windows Hello</a:t>
            </a:r>
          </a:p>
          <a:p>
            <a:pPr marL="274320" indent="-182880" defTabSz="914400">
              <a:lnSpc>
                <a:spcPct val="95000"/>
              </a:lnSpc>
              <a:buSzTx/>
              <a:buFont typeface="Arial" pitchFamily="34" charset="0"/>
              <a:buChar char="•"/>
              <a:defRPr/>
            </a:pPr>
            <a:r>
              <a:rPr lang="en-US" sz="950" b="0" spc="0">
                <a:solidFill>
                  <a:srgbClr val="505050"/>
                </a:solidFill>
                <a:latin typeface="Segoe UI Semilight"/>
                <a:cs typeface="Segoe UI Semilight" charset="0"/>
              </a:rPr>
              <a:t>Rear-facing camera provides close up views of demos, labs or work</a:t>
            </a:r>
          </a:p>
          <a:p>
            <a:pPr marL="274320" indent="-182880" defTabSz="914400">
              <a:lnSpc>
                <a:spcPct val="95000"/>
              </a:lnSpc>
              <a:buSzTx/>
              <a:buFont typeface="Arial" pitchFamily="34" charset="0"/>
              <a:buChar char="•"/>
              <a:defRPr/>
            </a:pPr>
            <a:r>
              <a:rPr lang="en-US" sz="950" b="0" spc="0">
                <a:solidFill>
                  <a:srgbClr val="505050"/>
                </a:solidFill>
                <a:latin typeface="Segoe UI Semilight"/>
                <a:cs typeface="Segoe UI Semilight" charset="0"/>
              </a:rPr>
              <a:t>Engage with students in the classroom and those dialing in remotely with Surface Hub’s dual pen and touch capabilities. Share whiteboards, annotations and anything else you want to present</a:t>
            </a:r>
          </a:p>
          <a:p>
            <a:endParaRPr lang="en-US"/>
          </a:p>
        </p:txBody>
      </p:sp>
      <p:pic>
        <p:nvPicPr>
          <p:cNvPr id="59" name="Picture 58" descr="GovPens.ai"/>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341965" y="5521171"/>
            <a:ext cx="888118" cy="456930"/>
          </a:xfrm>
          <a:prstGeom prst="rect">
            <a:avLst/>
          </a:prstGeom>
        </p:spPr>
      </p:pic>
      <p:sp>
        <p:nvSpPr>
          <p:cNvPr id="14" name="Title 13"/>
          <p:cNvSpPr>
            <a:spLocks noGrp="1"/>
          </p:cNvSpPr>
          <p:nvPr>
            <p:ph type="title"/>
          </p:nvPr>
        </p:nvSpPr>
        <p:spPr>
          <a:xfrm>
            <a:off x="577874" y="415137"/>
            <a:ext cx="9638181" cy="443198"/>
          </a:xfrm>
        </p:spPr>
        <p:txBody>
          <a:bodyPr/>
          <a:lstStyle/>
          <a:p>
            <a:r>
              <a:rPr lang="en-US">
                <a:ln>
                  <a:noFill/>
                </a:ln>
                <a:solidFill>
                  <a:srgbClr val="505050"/>
                </a:solidFill>
              </a:rPr>
              <a:t>Surface </a:t>
            </a:r>
            <a:r>
              <a:rPr lang="en-US">
                <a:solidFill>
                  <a:srgbClr val="505050"/>
                </a:solidFill>
              </a:rPr>
              <a:t>for </a:t>
            </a:r>
            <a:r>
              <a:rPr lang="en-US">
                <a:ln>
                  <a:noFill/>
                </a:ln>
                <a:solidFill>
                  <a:srgbClr val="505050"/>
                </a:solidFill>
              </a:rPr>
              <a:t>modern teaching</a:t>
            </a:r>
            <a:endParaRPr lang="en-US"/>
          </a:p>
        </p:txBody>
      </p:sp>
      <p:sp>
        <p:nvSpPr>
          <p:cNvPr id="16" name="Text Placeholder 15"/>
          <p:cNvSpPr>
            <a:spLocks noGrp="1"/>
          </p:cNvSpPr>
          <p:nvPr>
            <p:ph type="body" sz="quarter" idx="12"/>
          </p:nvPr>
        </p:nvSpPr>
        <p:spPr>
          <a:xfrm>
            <a:off x="577873" y="5133236"/>
            <a:ext cx="4619488" cy="507831"/>
          </a:xfrm>
        </p:spPr>
        <p:txBody>
          <a:bodyPr/>
          <a:lstStyle/>
          <a:p>
            <a:r>
              <a:rPr lang="en-US"/>
              <a:t>KEY ACCESSORIES</a:t>
            </a:r>
          </a:p>
          <a:p>
            <a:endParaRPr lang="en-US"/>
          </a:p>
        </p:txBody>
      </p:sp>
      <p:pic>
        <p:nvPicPr>
          <p:cNvPr id="74" name="Picture 73"/>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rot="16200000">
            <a:off x="2391638" y="5813916"/>
            <a:ext cx="926340" cy="306251"/>
          </a:xfrm>
          <a:prstGeom prst="rect">
            <a:avLst/>
          </a:prstGeom>
        </p:spPr>
      </p:pic>
      <p:sp>
        <p:nvSpPr>
          <p:cNvPr id="77" name="TextBox 67"/>
          <p:cNvSpPr txBox="1"/>
          <p:nvPr/>
        </p:nvSpPr>
        <p:spPr>
          <a:xfrm>
            <a:off x="10320595" y="5547753"/>
            <a:ext cx="1358106" cy="684803"/>
          </a:xfrm>
          <a:prstGeom prst="rect">
            <a:avLst/>
          </a:prstGeom>
          <a:noFill/>
        </p:spPr>
        <p:txBody>
          <a:bodyPr wrap="square" lIns="0" tIns="0" rIns="0" bIns="0" rtlCol="0">
            <a:spAutoFit/>
          </a:bodyPr>
          <a:lstStyle>
            <a:defPPr>
              <a:defRPr lang="en-US"/>
            </a:defPPr>
            <a:lvl1pPr marL="0" algn="l" defTabSz="932688" rtl="0" eaLnBrk="1" latinLnBrk="0" hangingPunct="1">
              <a:defRPr sz="1800" kern="1200">
                <a:solidFill>
                  <a:schemeClr val="tx1"/>
                </a:solidFill>
                <a:latin typeface="+mn-lt"/>
                <a:ea typeface="+mn-ea"/>
                <a:cs typeface="+mn-cs"/>
              </a:defRPr>
            </a:lvl1pPr>
            <a:lvl2pPr marL="466344" algn="l" defTabSz="932688" rtl="0" eaLnBrk="1" latinLnBrk="0" hangingPunct="1">
              <a:defRPr sz="1800" kern="1200">
                <a:solidFill>
                  <a:schemeClr val="tx1"/>
                </a:solidFill>
                <a:latin typeface="+mn-lt"/>
                <a:ea typeface="+mn-ea"/>
                <a:cs typeface="+mn-cs"/>
              </a:defRPr>
            </a:lvl2pPr>
            <a:lvl3pPr marL="932688" algn="l" defTabSz="932688" rtl="0" eaLnBrk="1" latinLnBrk="0" hangingPunct="1">
              <a:defRPr sz="1800" kern="1200">
                <a:solidFill>
                  <a:schemeClr val="tx1"/>
                </a:solidFill>
                <a:latin typeface="+mn-lt"/>
                <a:ea typeface="+mn-ea"/>
                <a:cs typeface="+mn-cs"/>
              </a:defRPr>
            </a:lvl3pPr>
            <a:lvl4pPr marL="1399032" algn="l" defTabSz="932688" rtl="0" eaLnBrk="1" latinLnBrk="0" hangingPunct="1">
              <a:defRPr sz="1800" kern="1200">
                <a:solidFill>
                  <a:schemeClr val="tx1"/>
                </a:solidFill>
                <a:latin typeface="+mn-lt"/>
                <a:ea typeface="+mn-ea"/>
                <a:cs typeface="+mn-cs"/>
              </a:defRPr>
            </a:lvl4pPr>
            <a:lvl5pPr marL="1865376" algn="l" defTabSz="932688" rtl="0" eaLnBrk="1" latinLnBrk="0" hangingPunct="1">
              <a:defRPr sz="1800" kern="1200">
                <a:solidFill>
                  <a:schemeClr val="tx1"/>
                </a:solidFill>
                <a:latin typeface="+mn-lt"/>
                <a:ea typeface="+mn-ea"/>
                <a:cs typeface="+mn-cs"/>
              </a:defRPr>
            </a:lvl5pPr>
            <a:lvl6pPr marL="2331720" algn="l" defTabSz="932688" rtl="0" eaLnBrk="1" latinLnBrk="0" hangingPunct="1">
              <a:defRPr sz="1800" kern="1200">
                <a:solidFill>
                  <a:schemeClr val="tx1"/>
                </a:solidFill>
                <a:latin typeface="+mn-lt"/>
                <a:ea typeface="+mn-ea"/>
                <a:cs typeface="+mn-cs"/>
              </a:defRPr>
            </a:lvl6pPr>
            <a:lvl7pPr marL="2798064" algn="l" defTabSz="932688" rtl="0" eaLnBrk="1" latinLnBrk="0" hangingPunct="1">
              <a:defRPr sz="1800" kern="1200">
                <a:solidFill>
                  <a:schemeClr val="tx1"/>
                </a:solidFill>
                <a:latin typeface="+mn-lt"/>
                <a:ea typeface="+mn-ea"/>
                <a:cs typeface="+mn-cs"/>
              </a:defRPr>
            </a:lvl7pPr>
            <a:lvl8pPr marL="3264408" algn="l" defTabSz="932688" rtl="0" eaLnBrk="1" latinLnBrk="0" hangingPunct="1">
              <a:defRPr sz="1800" kern="1200">
                <a:solidFill>
                  <a:schemeClr val="tx1"/>
                </a:solidFill>
                <a:latin typeface="+mn-lt"/>
                <a:ea typeface="+mn-ea"/>
                <a:cs typeface="+mn-cs"/>
              </a:defRPr>
            </a:lvl8pPr>
            <a:lvl9pPr marL="3730752" algn="l" defTabSz="932688" rtl="0" eaLnBrk="1" latinLnBrk="0" hangingPunct="1">
              <a:defRPr sz="1800" kern="1200">
                <a:solidFill>
                  <a:schemeClr val="tx1"/>
                </a:solidFill>
                <a:latin typeface="+mn-lt"/>
                <a:ea typeface="+mn-ea"/>
                <a:cs typeface="+mn-cs"/>
              </a:defRPr>
            </a:lvl9pPr>
          </a:lstStyle>
          <a:p>
            <a:pPr lvl="0">
              <a:spcAft>
                <a:spcPts val="300"/>
              </a:spcAft>
            </a:pPr>
            <a:r>
              <a:rPr lang="en-US" sz="1000" b="1" spc="-10">
                <a:solidFill>
                  <a:srgbClr val="505050"/>
                </a:solidFill>
                <a:cs typeface="Segoe UI Semilight" panose="020B0402040204020203" pitchFamily="34" charset="0"/>
              </a:rPr>
              <a:t>Surface Pen</a:t>
            </a:r>
          </a:p>
          <a:p>
            <a:pPr lvl="0"/>
            <a:r>
              <a:rPr lang="en-US" sz="800" spc="-20">
                <a:solidFill>
                  <a:srgbClr val="505050"/>
                </a:solidFill>
                <a:latin typeface="Segoe UI Semilight" panose="020B0402040204020203" pitchFamily="34" charset="0"/>
                <a:cs typeface="Segoe UI Semilight" panose="020B0402040204020203" pitchFamily="34" charset="0"/>
              </a:rPr>
              <a:t>Enables note taking, annotating changes or questions on Edge, PowerPoint, PDF and capturing </a:t>
            </a:r>
            <a:r>
              <a:rPr lang="en-US" sz="800" spc="-10">
                <a:solidFill>
                  <a:srgbClr val="505050"/>
                </a:solidFill>
                <a:latin typeface="Segoe UI Semilight" panose="020B0402040204020203" pitchFamily="34" charset="0"/>
                <a:cs typeface="Segoe UI Semilight" panose="020B0402040204020203" pitchFamily="34" charset="0"/>
              </a:rPr>
              <a:t>customer signatures</a:t>
            </a:r>
          </a:p>
        </p:txBody>
      </p:sp>
      <p:grpSp>
        <p:nvGrpSpPr>
          <p:cNvPr id="82" name="Group 81"/>
          <p:cNvGrpSpPr/>
          <p:nvPr/>
        </p:nvGrpSpPr>
        <p:grpSpPr>
          <a:xfrm>
            <a:off x="2381249" y="4862748"/>
            <a:ext cx="8433136" cy="383721"/>
            <a:chOff x="3915209" y="4867504"/>
            <a:chExt cx="8433136" cy="383721"/>
          </a:xfrm>
        </p:grpSpPr>
        <p:cxnSp>
          <p:nvCxnSpPr>
            <p:cNvPr id="83" name="Straight Connector 82"/>
            <p:cNvCxnSpPr>
              <a:cxnSpLocks/>
            </p:cNvCxnSpPr>
            <p:nvPr/>
          </p:nvCxnSpPr>
          <p:spPr>
            <a:xfrm>
              <a:off x="3915209" y="5251222"/>
              <a:ext cx="8387626" cy="0"/>
            </a:xfrm>
            <a:prstGeom prst="line">
              <a:avLst/>
            </a:prstGeom>
            <a:ln w="190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cxnSpLocks/>
              <a:endCxn id="85" idx="4"/>
            </p:cNvCxnSpPr>
            <p:nvPr/>
          </p:nvCxnSpPr>
          <p:spPr>
            <a:xfrm flipH="1" flipV="1">
              <a:off x="12299659" y="4964877"/>
              <a:ext cx="3176" cy="286348"/>
            </a:xfrm>
            <a:prstGeom prst="line">
              <a:avLst/>
            </a:prstGeom>
            <a:ln w="19050" cap="rnd">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5" name="Oval 84"/>
            <p:cNvSpPr/>
            <p:nvPr/>
          </p:nvSpPr>
          <p:spPr bwMode="auto">
            <a:xfrm>
              <a:off x="12250972" y="4867504"/>
              <a:ext cx="97373" cy="97373"/>
            </a:xfrm>
            <a:prstGeom prst="ellipse">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228600" rIns="274320" bIns="228600" numCol="1" spcCol="0" rtlCol="0" fromWordArt="0" anchor="t" anchorCtr="0" forceAA="0" compatLnSpc="1">
              <a:prstTxWarp prst="textNoShape">
                <a:avLst/>
              </a:prstTxWarp>
              <a:noAutofit/>
            </a:bodyPr>
            <a:lstStyle/>
            <a:p>
              <a:pPr marL="0" marR="0" lvl="0" indent="0" algn="l" defTabSz="1371200"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86" name="Picture 85" descr="extended Services.png"/>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39520" y="5387151"/>
            <a:ext cx="1036693" cy="786271"/>
          </a:xfrm>
          <a:prstGeom prst="rect">
            <a:avLst/>
          </a:prstGeom>
        </p:spPr>
      </p:pic>
      <p:sp>
        <p:nvSpPr>
          <p:cNvPr id="87" name="Text Placeholder 19"/>
          <p:cNvSpPr txBox="1">
            <a:spLocks/>
          </p:cNvSpPr>
          <p:nvPr/>
        </p:nvSpPr>
        <p:spPr>
          <a:xfrm>
            <a:off x="1307089" y="5541403"/>
            <a:ext cx="1277160" cy="931024"/>
          </a:xfrm>
          <a:prstGeom prst="rect">
            <a:avLst/>
          </a:prstGeom>
        </p:spPr>
        <p:txBody>
          <a:bodyPr wrap="square" lIns="0" tIns="0" rIns="0" bIns="0" numCol="1" spcCol="360000">
            <a:spAutoFit/>
          </a:bodyPr>
          <a:lstStyle>
            <a:lvl1pPr marL="0"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050" b="1" kern="1200" spc="0" baseline="0">
                <a:solidFill>
                  <a:schemeClr val="tx1"/>
                </a:solidFill>
                <a:latin typeface="+mn-lt"/>
                <a:ea typeface="+mn-ea"/>
                <a:cs typeface="Segoe UI Semilight" panose="020B0402040204020203" pitchFamily="34" charset="0"/>
              </a:defRPr>
            </a:lvl1pPr>
            <a:lvl2pPr marL="0" marR="0" indent="0" algn="l" defTabSz="914374" rtl="0" eaLnBrk="1" fontAlgn="auto" latinLnBrk="0" hangingPunct="1">
              <a:lnSpc>
                <a:spcPct val="100000"/>
              </a:lnSpc>
              <a:spcBef>
                <a:spcPts val="0"/>
              </a:spcBef>
              <a:spcAft>
                <a:spcPts val="588"/>
              </a:spcAft>
              <a:buClrTx/>
              <a:buSzPct val="90000"/>
              <a:buFontTx/>
              <a:buNone/>
              <a:tabLst/>
              <a:defRPr sz="900" kern="1200" spc="0" baseline="0">
                <a:solidFill>
                  <a:schemeClr val="tx1"/>
                </a:solidFill>
                <a:latin typeface="+mj-lt"/>
                <a:ea typeface="+mn-ea"/>
                <a:cs typeface="+mn-cs"/>
              </a:defRPr>
            </a:lvl2pPr>
            <a:lvl3pPr marL="224097"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200" kern="1200" spc="0" baseline="0">
                <a:solidFill>
                  <a:schemeClr val="tx1"/>
                </a:solidFill>
                <a:latin typeface="+mj-lt"/>
                <a:ea typeface="+mn-ea"/>
                <a:cs typeface="+mn-cs"/>
              </a:defRPr>
            </a:lvl3pPr>
            <a:lvl4pPr marL="448193"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200" kern="1200" spc="0" baseline="0">
                <a:solidFill>
                  <a:schemeClr val="tx1"/>
                </a:solidFill>
                <a:latin typeface="+mj-lt"/>
                <a:ea typeface="+mn-ea"/>
                <a:cs typeface="+mn-cs"/>
              </a:defRPr>
            </a:lvl4pPr>
            <a:lvl5pPr marL="672290"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200" kern="1200" spc="0" baseline="0">
                <a:solidFill>
                  <a:schemeClr val="tx1"/>
                </a:solidFill>
                <a:latin typeface="+mj-lt"/>
                <a:ea typeface="+mn-ea"/>
                <a:cs typeface="+mn-cs"/>
              </a:defRPr>
            </a:lvl5pPr>
            <a:lvl6pPr marL="2514529"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18"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05"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93"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r>
              <a:rPr lang="en-US" sz="1000" spc="-10"/>
              <a:t>Microsoft Complete for EDU</a:t>
            </a:r>
          </a:p>
          <a:p>
            <a:pPr marL="109728" indent="-109728" defTabSz="914400">
              <a:spcAft>
                <a:spcPts val="0"/>
              </a:spcAft>
              <a:buSzTx/>
              <a:buFont typeface="Arial" pitchFamily="34" charset="0"/>
              <a:buChar char="•"/>
              <a:defRPr/>
            </a:pPr>
            <a:r>
              <a:rPr lang="en-US" sz="800" b="0" spc="-10">
                <a:latin typeface="Segoe UI Semilight" panose="020B0402040204020203" pitchFamily="34" charset="0"/>
              </a:rPr>
              <a:t>1:1 tech support</a:t>
            </a:r>
          </a:p>
          <a:p>
            <a:pPr marL="109728" indent="-109728" defTabSz="914400">
              <a:spcAft>
                <a:spcPts val="0"/>
              </a:spcAft>
              <a:buSzTx/>
              <a:buFont typeface="Arial" pitchFamily="34" charset="0"/>
              <a:buChar char="•"/>
              <a:defRPr/>
            </a:pPr>
            <a:r>
              <a:rPr lang="en-US" sz="800" b="0" spc="-10">
                <a:latin typeface="Segoe UI Semilight" panose="020B0402040204020203" pitchFamily="34" charset="0"/>
              </a:rPr>
              <a:t>Accident protection</a:t>
            </a:r>
          </a:p>
          <a:p>
            <a:pPr marL="109728" indent="-109728" defTabSz="914400">
              <a:spcAft>
                <a:spcPts val="0"/>
              </a:spcAft>
              <a:buSzTx/>
              <a:buFont typeface="Arial" pitchFamily="34" charset="0"/>
              <a:buChar char="•"/>
              <a:defRPr/>
            </a:pPr>
            <a:r>
              <a:rPr lang="en-US" sz="800" b="0" spc="-10">
                <a:latin typeface="Segoe UI Semilight" panose="020B0402040204020203" pitchFamily="34" charset="0"/>
              </a:rPr>
              <a:t>Quick replacement</a:t>
            </a:r>
          </a:p>
          <a:p>
            <a:endParaRPr lang="en-US"/>
          </a:p>
        </p:txBody>
      </p:sp>
      <p:sp>
        <p:nvSpPr>
          <p:cNvPr id="88" name="Text Placeholder 37"/>
          <p:cNvSpPr txBox="1">
            <a:spLocks/>
          </p:cNvSpPr>
          <p:nvPr/>
        </p:nvSpPr>
        <p:spPr>
          <a:xfrm>
            <a:off x="3153575" y="5541403"/>
            <a:ext cx="1325288" cy="1131079"/>
          </a:xfrm>
          <a:prstGeom prst="rect">
            <a:avLst/>
          </a:prstGeom>
        </p:spPr>
        <p:txBody>
          <a:bodyPr wrap="square" lIns="0" tIns="0" rIns="0" bIns="0" numCol="1" spcCol="360000">
            <a:spAutoFit/>
          </a:bodyPr>
          <a:lstStyle>
            <a:lvl1pPr marL="0"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050" b="1" kern="1200" spc="0" baseline="0">
                <a:solidFill>
                  <a:schemeClr val="tx1"/>
                </a:solidFill>
                <a:latin typeface="+mn-lt"/>
                <a:ea typeface="+mn-ea"/>
                <a:cs typeface="Segoe UI Semilight" panose="020B0402040204020203" pitchFamily="34" charset="0"/>
              </a:defRPr>
            </a:lvl1pPr>
            <a:lvl2pPr marL="0" marR="0" indent="0" algn="l" defTabSz="914374" rtl="0" eaLnBrk="1" fontAlgn="auto" latinLnBrk="0" hangingPunct="1">
              <a:lnSpc>
                <a:spcPct val="100000"/>
              </a:lnSpc>
              <a:spcBef>
                <a:spcPts val="0"/>
              </a:spcBef>
              <a:spcAft>
                <a:spcPts val="588"/>
              </a:spcAft>
              <a:buClrTx/>
              <a:buSzPct val="90000"/>
              <a:buFontTx/>
              <a:buNone/>
              <a:tabLst/>
              <a:defRPr sz="900" kern="1200" spc="0" baseline="0">
                <a:solidFill>
                  <a:schemeClr val="tx1"/>
                </a:solidFill>
                <a:latin typeface="+mj-lt"/>
                <a:ea typeface="+mn-ea"/>
                <a:cs typeface="+mn-cs"/>
              </a:defRPr>
            </a:lvl2pPr>
            <a:lvl3pPr marL="224097"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200" kern="1200" spc="0" baseline="0">
                <a:solidFill>
                  <a:schemeClr val="tx1"/>
                </a:solidFill>
                <a:latin typeface="+mj-lt"/>
                <a:ea typeface="+mn-ea"/>
                <a:cs typeface="+mn-cs"/>
              </a:defRPr>
            </a:lvl3pPr>
            <a:lvl4pPr marL="448193"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200" kern="1200" spc="0" baseline="0">
                <a:solidFill>
                  <a:schemeClr val="tx1"/>
                </a:solidFill>
                <a:latin typeface="+mj-lt"/>
                <a:ea typeface="+mn-ea"/>
                <a:cs typeface="+mn-cs"/>
              </a:defRPr>
            </a:lvl4pPr>
            <a:lvl5pPr marL="672290"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200" kern="1200" spc="0" baseline="0">
                <a:solidFill>
                  <a:schemeClr val="tx1"/>
                </a:solidFill>
                <a:latin typeface="+mj-lt"/>
                <a:ea typeface="+mn-ea"/>
                <a:cs typeface="+mn-cs"/>
              </a:defRPr>
            </a:lvl5pPr>
            <a:lvl6pPr marL="2514529"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18"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05"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93"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r>
              <a:rPr lang="en-US" sz="1000" spc="-10"/>
              <a:t>Microsoft Wireless Display</a:t>
            </a:r>
          </a:p>
          <a:p>
            <a:r>
              <a:rPr lang="en-US" sz="800" b="0" spc="-20">
                <a:latin typeface="+mj-lt"/>
              </a:rPr>
              <a:t>Enables note taking, annotating changes or questions on Edge, PowerPoint, PDF and capturing customer signatures</a:t>
            </a:r>
          </a:p>
          <a:p>
            <a:endParaRPr lang="en-US" spc="-10"/>
          </a:p>
        </p:txBody>
      </p:sp>
      <p:pic>
        <p:nvPicPr>
          <p:cNvPr id="89" name="Picture 88" descr="Dock_06.png"/>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671551" y="5520527"/>
            <a:ext cx="1001121" cy="628704"/>
          </a:xfrm>
          <a:prstGeom prst="rect">
            <a:avLst/>
          </a:prstGeom>
        </p:spPr>
      </p:pic>
      <p:sp>
        <p:nvSpPr>
          <p:cNvPr id="90" name="Text Placeholder 33"/>
          <p:cNvSpPr txBox="1">
            <a:spLocks/>
          </p:cNvSpPr>
          <p:nvPr/>
        </p:nvSpPr>
        <p:spPr>
          <a:xfrm>
            <a:off x="5790964" y="5541403"/>
            <a:ext cx="1226573" cy="961802"/>
          </a:xfrm>
          <a:prstGeom prst="rect">
            <a:avLst/>
          </a:prstGeom>
        </p:spPr>
        <p:txBody>
          <a:bodyPr wrap="square" lIns="0" tIns="0" rIns="0" bIns="0" numCol="1" spcCol="360000">
            <a:spAutoFit/>
          </a:bodyPr>
          <a:lstStyle>
            <a:lvl1pPr marL="0"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050" b="1" kern="1200" spc="0" baseline="0">
                <a:solidFill>
                  <a:schemeClr val="tx1"/>
                </a:solidFill>
                <a:latin typeface="+mn-lt"/>
                <a:ea typeface="+mn-ea"/>
                <a:cs typeface="Segoe UI Semilight" panose="020B0402040204020203" pitchFamily="34" charset="0"/>
              </a:defRPr>
            </a:lvl1pPr>
            <a:lvl2pPr marL="0" marR="0" indent="0" algn="l" defTabSz="914374" rtl="0" eaLnBrk="1" fontAlgn="auto" latinLnBrk="0" hangingPunct="1">
              <a:lnSpc>
                <a:spcPct val="100000"/>
              </a:lnSpc>
              <a:spcBef>
                <a:spcPts val="0"/>
              </a:spcBef>
              <a:spcAft>
                <a:spcPts val="588"/>
              </a:spcAft>
              <a:buClrTx/>
              <a:buSzPct val="90000"/>
              <a:buFontTx/>
              <a:buNone/>
              <a:tabLst/>
              <a:defRPr sz="900" kern="1200" spc="0" baseline="0">
                <a:solidFill>
                  <a:schemeClr val="tx1"/>
                </a:solidFill>
                <a:latin typeface="+mj-lt"/>
                <a:ea typeface="+mn-ea"/>
                <a:cs typeface="+mn-cs"/>
              </a:defRPr>
            </a:lvl2pPr>
            <a:lvl3pPr marL="224097"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200" kern="1200" spc="0" baseline="0">
                <a:solidFill>
                  <a:schemeClr val="tx1"/>
                </a:solidFill>
                <a:latin typeface="+mj-lt"/>
                <a:ea typeface="+mn-ea"/>
                <a:cs typeface="+mn-cs"/>
              </a:defRPr>
            </a:lvl3pPr>
            <a:lvl4pPr marL="448193"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200" kern="1200" spc="0" baseline="0">
                <a:solidFill>
                  <a:schemeClr val="tx1"/>
                </a:solidFill>
                <a:latin typeface="+mj-lt"/>
                <a:ea typeface="+mn-ea"/>
                <a:cs typeface="+mn-cs"/>
              </a:defRPr>
            </a:lvl4pPr>
            <a:lvl5pPr marL="672290"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200" kern="1200" spc="0" baseline="0">
                <a:solidFill>
                  <a:schemeClr val="tx1"/>
                </a:solidFill>
                <a:latin typeface="+mj-lt"/>
                <a:ea typeface="+mn-ea"/>
                <a:cs typeface="+mn-cs"/>
              </a:defRPr>
            </a:lvl5pPr>
            <a:lvl6pPr marL="2514529"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18"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05"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93"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r>
              <a:rPr lang="en-US" sz="1000" spc="-10"/>
              <a:t>Surface Dock</a:t>
            </a:r>
          </a:p>
          <a:p>
            <a:r>
              <a:rPr lang="en-US" sz="800" b="0" spc="-10">
                <a:latin typeface="+mj-lt"/>
              </a:rPr>
              <a:t>From portable to productive: Connect to dual monitors, speakers, a full-size keyboard and more</a:t>
            </a:r>
          </a:p>
          <a:p>
            <a:endParaRPr lang="en-US" spc="-10"/>
          </a:p>
        </p:txBody>
      </p:sp>
      <p:sp>
        <p:nvSpPr>
          <p:cNvPr id="96" name="Text Placeholder 37"/>
          <p:cNvSpPr txBox="1">
            <a:spLocks/>
          </p:cNvSpPr>
          <p:nvPr/>
        </p:nvSpPr>
        <p:spPr>
          <a:xfrm>
            <a:off x="8064809" y="5541403"/>
            <a:ext cx="1183022" cy="1084912"/>
          </a:xfrm>
          <a:prstGeom prst="rect">
            <a:avLst/>
          </a:prstGeom>
        </p:spPr>
        <p:txBody>
          <a:bodyPr wrap="square" lIns="0" tIns="0" rIns="0" bIns="0" numCol="1" spcCol="360000">
            <a:spAutoFit/>
          </a:bodyPr>
          <a:lstStyle>
            <a:lvl1pPr marL="0"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050" b="1" kern="1200" spc="0" baseline="0">
                <a:solidFill>
                  <a:schemeClr val="tx1"/>
                </a:solidFill>
                <a:latin typeface="+mn-lt"/>
                <a:ea typeface="+mn-ea"/>
                <a:cs typeface="Segoe UI Semilight" panose="020B0402040204020203" pitchFamily="34" charset="0"/>
              </a:defRPr>
            </a:lvl1pPr>
            <a:lvl2pPr marL="0" marR="0" indent="0" algn="l" defTabSz="914374" rtl="0" eaLnBrk="1" fontAlgn="auto" latinLnBrk="0" hangingPunct="1">
              <a:lnSpc>
                <a:spcPct val="100000"/>
              </a:lnSpc>
              <a:spcBef>
                <a:spcPts val="0"/>
              </a:spcBef>
              <a:spcAft>
                <a:spcPts val="588"/>
              </a:spcAft>
              <a:buClrTx/>
              <a:buSzPct val="90000"/>
              <a:buFontTx/>
              <a:buNone/>
              <a:tabLst/>
              <a:defRPr sz="900" kern="1200" spc="0" baseline="0">
                <a:solidFill>
                  <a:schemeClr val="tx1"/>
                </a:solidFill>
                <a:latin typeface="+mj-lt"/>
                <a:ea typeface="+mn-ea"/>
                <a:cs typeface="+mn-cs"/>
              </a:defRPr>
            </a:lvl2pPr>
            <a:lvl3pPr marL="224097"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200" kern="1200" spc="0" baseline="0">
                <a:solidFill>
                  <a:schemeClr val="tx1"/>
                </a:solidFill>
                <a:latin typeface="+mj-lt"/>
                <a:ea typeface="+mn-ea"/>
                <a:cs typeface="+mn-cs"/>
              </a:defRPr>
            </a:lvl3pPr>
            <a:lvl4pPr marL="448193"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200" kern="1200" spc="0" baseline="0">
                <a:solidFill>
                  <a:schemeClr val="tx1"/>
                </a:solidFill>
                <a:latin typeface="+mj-lt"/>
                <a:ea typeface="+mn-ea"/>
                <a:cs typeface="+mn-cs"/>
              </a:defRPr>
            </a:lvl4pPr>
            <a:lvl5pPr marL="672290"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200" kern="1200" spc="0" baseline="0">
                <a:solidFill>
                  <a:schemeClr val="tx1"/>
                </a:solidFill>
                <a:latin typeface="+mj-lt"/>
                <a:ea typeface="+mn-ea"/>
                <a:cs typeface="+mn-cs"/>
              </a:defRPr>
            </a:lvl5pPr>
            <a:lvl6pPr marL="2514529"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18"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05"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93"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r>
              <a:rPr lang="en-US" sz="1000" spc="-10"/>
              <a:t>Surface Type Cover</a:t>
            </a:r>
          </a:p>
          <a:p>
            <a:r>
              <a:rPr lang="en-US" sz="800" b="0" spc="-10">
                <a:latin typeface="Segoe UI Semilight" panose="020B0402040204020203" pitchFamily="34" charset="0"/>
              </a:rPr>
              <a:t>Optimized for fluid typing with well spaced mechanical keys, enlarged glass trackpads and ergonomic sculpting</a:t>
            </a:r>
          </a:p>
          <a:p>
            <a:endParaRPr lang="en-US" spc="-10"/>
          </a:p>
        </p:txBody>
      </p:sp>
      <p:grpSp>
        <p:nvGrpSpPr>
          <p:cNvPr id="97" name="Group 96"/>
          <p:cNvGrpSpPr/>
          <p:nvPr/>
        </p:nvGrpSpPr>
        <p:grpSpPr>
          <a:xfrm flipV="1">
            <a:off x="1588347" y="1127364"/>
            <a:ext cx="5260412" cy="1325236"/>
            <a:chOff x="3865923" y="3925986"/>
            <a:chExt cx="5260412" cy="1325236"/>
          </a:xfrm>
        </p:grpSpPr>
        <p:cxnSp>
          <p:nvCxnSpPr>
            <p:cNvPr id="98" name="Straight Connector 97"/>
            <p:cNvCxnSpPr>
              <a:cxnSpLocks/>
            </p:cNvCxnSpPr>
            <p:nvPr/>
          </p:nvCxnSpPr>
          <p:spPr>
            <a:xfrm flipV="1">
              <a:off x="3865923" y="5251222"/>
              <a:ext cx="5211726" cy="0"/>
            </a:xfrm>
            <a:prstGeom prst="line">
              <a:avLst/>
            </a:prstGeom>
            <a:ln w="190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cxnSpLocks/>
            </p:cNvCxnSpPr>
            <p:nvPr/>
          </p:nvCxnSpPr>
          <p:spPr>
            <a:xfrm flipV="1">
              <a:off x="9077649" y="4023360"/>
              <a:ext cx="0" cy="1227862"/>
            </a:xfrm>
            <a:prstGeom prst="line">
              <a:avLst/>
            </a:prstGeom>
            <a:ln w="19050" cap="rnd">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0" name="Oval 99"/>
            <p:cNvSpPr/>
            <p:nvPr/>
          </p:nvSpPr>
          <p:spPr bwMode="auto">
            <a:xfrm>
              <a:off x="9028962" y="3925986"/>
              <a:ext cx="97373" cy="97373"/>
            </a:xfrm>
            <a:prstGeom prst="ellipse">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228600" rIns="274320" bIns="228600" numCol="1" spcCol="0" rtlCol="0" fromWordArt="0" anchor="t" anchorCtr="0" forceAA="0" compatLnSpc="1">
              <a:prstTxWarp prst="textNoShape">
                <a:avLst/>
              </a:prstTxWarp>
              <a:noAutofit/>
            </a:bodyPr>
            <a:lstStyle/>
            <a:p>
              <a:pPr marL="0" marR="0" lvl="0" indent="0" algn="l" defTabSz="1371200"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01" name="Rectangle 100"/>
          <p:cNvSpPr/>
          <p:nvPr/>
        </p:nvSpPr>
        <p:spPr bwMode="auto">
          <a:xfrm>
            <a:off x="7090530" y="1184190"/>
            <a:ext cx="2251435" cy="11042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defTabSz="1371200" fontAlgn="base">
              <a:spcBef>
                <a:spcPct val="0"/>
              </a:spcBef>
              <a:spcAft>
                <a:spcPct val="0"/>
              </a:spcAft>
              <a:defRPr/>
            </a:pPr>
            <a:r>
              <a:rPr kumimoji="0" lang="en-US" sz="1000" b="0" i="0" u="none" strike="noStrike" kern="1200" cap="none" spc="0" normalizeH="0" baseline="0" noProof="0">
                <a:ln>
                  <a:noFill/>
                </a:ln>
                <a:solidFill>
                  <a:srgbClr val="505050"/>
                </a:solidFill>
                <a:effectLst/>
                <a:uLnTx/>
                <a:uFillTx/>
                <a:latin typeface="Segoe UI Semilight"/>
                <a:ea typeface="Segoe UI" pitchFamily="34" charset="0"/>
                <a:cs typeface="Segoe UI" pitchFamily="34" charset="0"/>
              </a:rPr>
              <a:t>Education </a:t>
            </a:r>
            <a:r>
              <a:rPr kumimoji="0" lang="en-US" sz="1000" b="0" i="0" u="none" strike="noStrike" kern="1200" cap="none" spc="0" normalizeH="0" baseline="0" noProof="0">
                <a:ln>
                  <a:noFill/>
                </a:ln>
                <a:solidFill>
                  <a:srgbClr val="505050"/>
                </a:solidFill>
                <a:effectLst/>
                <a:uLnTx/>
                <a:uFillTx/>
                <a:latin typeface="Segoe UI Semibold"/>
                <a:ea typeface="Segoe UI" pitchFamily="34" charset="0"/>
                <a:cs typeface="Segoe UI Semibold"/>
              </a:rPr>
              <a:t>10% discount </a:t>
            </a:r>
            <a:r>
              <a:rPr kumimoji="0" lang="en-US" sz="1000" b="0" i="0" u="none" strike="noStrike" kern="1200" cap="none" spc="0" normalizeH="0" baseline="0" noProof="0">
                <a:ln>
                  <a:noFill/>
                </a:ln>
                <a:solidFill>
                  <a:srgbClr val="505050"/>
                </a:solidFill>
                <a:effectLst/>
                <a:uLnTx/>
                <a:uFillTx/>
                <a:latin typeface="Segoe UI Semilight"/>
                <a:ea typeface="Segoe UI" pitchFamily="34" charset="0"/>
                <a:cs typeface="Segoe UI" pitchFamily="34" charset="0"/>
              </a:rPr>
              <a:t>available in some markets. Please check with your local reseller for more details</a:t>
            </a:r>
            <a:r>
              <a:rPr lang="en-US" sz="1000">
                <a:solidFill>
                  <a:srgbClr val="505050"/>
                </a:solidFill>
                <a:latin typeface="Segoe UI Semilight"/>
                <a:ea typeface="Segoe UI" pitchFamily="34" charset="0"/>
                <a:cs typeface="Segoe UI" pitchFamily="34" charset="0"/>
              </a:rPr>
              <a:t>. Complete for Education Warranty helps conserve resources with claims sharing</a:t>
            </a:r>
            <a:endParaRPr kumimoji="0" lang="en-US" sz="1000" b="0" i="0" u="none" strike="noStrike" kern="1200" cap="none" spc="0" normalizeH="0" baseline="0" noProof="0">
              <a:ln>
                <a:noFill/>
              </a:ln>
              <a:solidFill>
                <a:srgbClr val="505050"/>
              </a:solidFill>
              <a:effectLst/>
              <a:uLnTx/>
              <a:uFillTx/>
              <a:latin typeface="Segoe UI Semilight"/>
              <a:ea typeface="Segoe UI" pitchFamily="34" charset="0"/>
              <a:cs typeface="Segoe UI" pitchFamily="34" charset="0"/>
            </a:endParaRPr>
          </a:p>
        </p:txBody>
      </p:sp>
      <p:sp>
        <p:nvSpPr>
          <p:cNvPr id="29" name="TextBox 28"/>
          <p:cNvSpPr txBox="1"/>
          <p:nvPr/>
        </p:nvSpPr>
        <p:spPr>
          <a:xfrm>
            <a:off x="484097" y="6522883"/>
            <a:ext cx="4200303" cy="200055"/>
          </a:xfrm>
          <a:prstGeom prst="rect">
            <a:avLst/>
          </a:prstGeom>
          <a:noFill/>
        </p:spPr>
        <p:txBody>
          <a:bodyPr wrap="square" rtlCol="0">
            <a:spAutoFit/>
          </a:bodyPr>
          <a:lstStyle/>
          <a:p>
            <a:r>
              <a:rPr lang="en-US" sz="700">
                <a:latin typeface="Segoe UI Light" charset="0"/>
                <a:ea typeface="Segoe UI Light" charset="0"/>
                <a:cs typeface="Segoe UI Light" charset="0"/>
              </a:rPr>
              <a:t>*Accessories sold separately. Surface Pen sold separately from Surface Pro 4 Core M models.</a:t>
            </a:r>
          </a:p>
        </p:txBody>
      </p:sp>
      <p:pic>
        <p:nvPicPr>
          <p:cNvPr id="2" name="Picture 1"/>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088870" y="5547753"/>
            <a:ext cx="979169" cy="549967"/>
          </a:xfrm>
          <a:prstGeom prst="rect">
            <a:avLst/>
          </a:prstGeom>
        </p:spPr>
      </p:pic>
    </p:spTree>
    <p:extLst>
      <p:ext uri="{BB962C8B-B14F-4D97-AF65-F5344CB8AC3E}">
        <p14:creationId xmlns:p14="http://schemas.microsoft.com/office/powerpoint/2010/main" val="222796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p:cNvSpPr>
            <a:spLocks noGrp="1"/>
          </p:cNvSpPr>
          <p:nvPr>
            <p:ph type="body" sz="quarter" idx="17"/>
          </p:nvPr>
        </p:nvSpPr>
        <p:spPr>
          <a:xfrm>
            <a:off x="577735" y="1009970"/>
            <a:ext cx="5662198" cy="4140200"/>
          </a:xfrm>
        </p:spPr>
        <p:txBody>
          <a:bodyPr>
            <a:normAutofit fontScale="92500" lnSpcReduction="10000"/>
          </a:bodyPr>
          <a:lstStyle/>
          <a:p>
            <a:pPr>
              <a:spcAft>
                <a:spcPts val="1200"/>
              </a:spcAft>
            </a:pPr>
            <a:r>
              <a:rPr lang="en-US" sz="1500"/>
              <a:t>BENEFITS</a:t>
            </a:r>
          </a:p>
          <a:p>
            <a:pPr>
              <a:lnSpc>
                <a:spcPct val="100000"/>
              </a:lnSpc>
            </a:pPr>
            <a:r>
              <a:rPr lang="en-US" sz="1100" spc="0">
                <a:ea typeface="Segoe UI Semilight" charset="0"/>
                <a:cs typeface="Segoe UI Semilight" charset="0"/>
              </a:rPr>
              <a:t>Engaging curriculum</a:t>
            </a:r>
          </a:p>
          <a:p>
            <a:pPr marL="274320" lvl="1" indent="-182880">
              <a:lnSpc>
                <a:spcPct val="100000"/>
              </a:lnSpc>
              <a:buFont typeface="Arial" panose="020B0604020202020204" pitchFamily="34" charset="0"/>
              <a:buChar char="•"/>
            </a:pPr>
            <a:r>
              <a:rPr lang="en-US" sz="1000">
                <a:solidFill>
                  <a:srgbClr val="505050"/>
                </a:solidFill>
                <a:latin typeface="Segoe UI Semilight" panose="020B0402040204020203" pitchFamily="34" charset="0"/>
                <a:cs typeface="Segoe UI Semilight" panose="020B0402040204020203" pitchFamily="34" charset="0"/>
              </a:rPr>
              <a:t>Keep students fully engaged with rich audio/visual/touch experiences by moving seamlessly between applications, web browsers and connected devices</a:t>
            </a:r>
          </a:p>
          <a:p>
            <a:pPr marL="274320" lvl="1" indent="-182880">
              <a:lnSpc>
                <a:spcPct val="100000"/>
              </a:lnSpc>
              <a:buFont typeface="Arial" panose="020B0604020202020204" pitchFamily="34" charset="0"/>
              <a:buChar char="•"/>
            </a:pPr>
            <a:r>
              <a:rPr lang="en-US" sz="1000">
                <a:solidFill>
                  <a:srgbClr val="505050"/>
                </a:solidFill>
                <a:latin typeface="Segoe UI Semilight" panose="020B0402040204020203" pitchFamily="34" charset="0"/>
                <a:cs typeface="Segoe UI Semilight" panose="020B0402040204020203" pitchFamily="34" charset="0"/>
              </a:rPr>
              <a:t>One-Touch Start. An intuitive Windows 10 home screen is ready to launch audio, video and the OneNote Whiteboard with just one touch </a:t>
            </a:r>
          </a:p>
          <a:p>
            <a:pPr marL="274320" lvl="1" indent="-182880">
              <a:lnSpc>
                <a:spcPct val="100000"/>
              </a:lnSpc>
              <a:buFont typeface="Arial" panose="020B0604020202020204" pitchFamily="34" charset="0"/>
              <a:buChar char="•"/>
            </a:pPr>
            <a:r>
              <a:rPr lang="en-US" sz="1000">
                <a:solidFill>
                  <a:srgbClr val="505050"/>
                </a:solidFill>
                <a:latin typeface="Segoe UI Semilight" panose="020B0402040204020203" pitchFamily="34" charset="0"/>
                <a:cs typeface="Segoe UI Semilight" panose="020B0402040204020203" pitchFamily="34" charset="0"/>
              </a:rPr>
              <a:t>Engage users simultaneously and naturally on the super-responsive 120 Hz screen with up to 100 touch points and three Surface Pen ink streams</a:t>
            </a:r>
          </a:p>
          <a:p>
            <a:pPr marL="274320" lvl="1" indent="-182880">
              <a:lnSpc>
                <a:spcPct val="100000"/>
              </a:lnSpc>
              <a:buFont typeface="Arial" panose="020B0604020202020204" pitchFamily="34" charset="0"/>
              <a:buChar char="•"/>
            </a:pPr>
            <a:r>
              <a:rPr lang="en-US" sz="1000">
                <a:solidFill>
                  <a:srgbClr val="505050"/>
                </a:solidFill>
                <a:latin typeface="Segoe UI Semilight" panose="020B0402040204020203" pitchFamily="34" charset="0"/>
                <a:cs typeface="Segoe UI Semilight" panose="020B0402040204020203" pitchFamily="34" charset="0"/>
              </a:rPr>
              <a:t>Increase group productivity by taking advantage of split-screen applications that encourage participation and teamwork</a:t>
            </a:r>
          </a:p>
          <a:p>
            <a:pPr marL="0" lvl="1">
              <a:lnSpc>
                <a:spcPct val="100000"/>
              </a:lnSpc>
            </a:pPr>
            <a:r>
              <a:rPr lang="en-US" b="1">
                <a:solidFill>
                  <a:schemeClr val="tx2"/>
                </a:solidFill>
                <a:latin typeface="+mn-lt"/>
              </a:rPr>
              <a:t>Distance learning</a:t>
            </a:r>
          </a:p>
          <a:p>
            <a:pPr marL="274320" lvl="1" indent="-182880">
              <a:lnSpc>
                <a:spcPct val="100000"/>
              </a:lnSpc>
              <a:buFont typeface="Arial" panose="020B0604020202020204" pitchFamily="34" charset="0"/>
              <a:buChar char="•"/>
              <a:defRPr/>
            </a:pPr>
            <a:r>
              <a:rPr lang="en-US" sz="1000">
                <a:solidFill>
                  <a:srgbClr val="505050"/>
                </a:solidFill>
                <a:latin typeface="Segoe UI Semilight" panose="020B0402040204020203" pitchFamily="34" charset="0"/>
                <a:cs typeface="Segoe UI Semilight" panose="020B0402040204020203" pitchFamily="34" charset="0"/>
              </a:rPr>
              <a:t>Collaborate not just across campus but across the planet. Connect via wired, wireless, personal and remote devices. Then present the screen to ensure everyone is working on content together</a:t>
            </a:r>
          </a:p>
          <a:p>
            <a:pPr marL="274320" lvl="1" indent="-182880">
              <a:lnSpc>
                <a:spcPct val="100000"/>
              </a:lnSpc>
              <a:buFont typeface="Arial" panose="020B0604020202020204" pitchFamily="34" charset="0"/>
              <a:buChar char="•"/>
              <a:defRPr/>
            </a:pPr>
            <a:r>
              <a:rPr lang="en-US" sz="1000">
                <a:solidFill>
                  <a:srgbClr val="505050"/>
                </a:solidFill>
                <a:latin typeface="Segoe UI Semilight" panose="020B0402040204020203" pitchFamily="34" charset="0"/>
                <a:cs typeface="Segoe UI Semilight" panose="020B0402040204020203" pitchFamily="34" charset="0"/>
              </a:rPr>
              <a:t>Start meetings with one touch using Skype for Business and engage every participant with dual HD cameras and a four-element microphone array</a:t>
            </a:r>
          </a:p>
          <a:p>
            <a:pPr marL="274320" lvl="1" indent="-182880">
              <a:lnSpc>
                <a:spcPct val="100000"/>
              </a:lnSpc>
              <a:buFont typeface="Arial" panose="020B0604020202020204" pitchFamily="34" charset="0"/>
              <a:buChar char="•"/>
              <a:defRPr/>
            </a:pPr>
            <a:r>
              <a:rPr lang="en-US" sz="1000">
                <a:solidFill>
                  <a:srgbClr val="505050"/>
                </a:solidFill>
                <a:latin typeface="Segoe UI Semilight" panose="020B0402040204020203" pitchFamily="34" charset="0"/>
                <a:cs typeface="Segoe UI Semilight" panose="020B0402040204020203" pitchFamily="34" charset="0"/>
              </a:rPr>
              <a:t>Empower productive teamwork via the Office suite of familiar applications</a:t>
            </a:r>
          </a:p>
          <a:p>
            <a:pPr marL="274320" lvl="1" indent="-182880">
              <a:lnSpc>
                <a:spcPct val="100000"/>
              </a:lnSpc>
              <a:buFont typeface="Arial" panose="020B0604020202020204" pitchFamily="34" charset="0"/>
              <a:buChar char="•"/>
              <a:defRPr/>
            </a:pPr>
            <a:r>
              <a:rPr lang="en-US" sz="1000">
                <a:solidFill>
                  <a:srgbClr val="505050"/>
                </a:solidFill>
                <a:latin typeface="Segoe UI Semilight" panose="020B0402040204020203" pitchFamily="34" charset="0"/>
                <a:cs typeface="Segoe UI Semilight" panose="020B0402040204020203" pitchFamily="34" charset="0"/>
              </a:rPr>
              <a:t>Save content in the cloud or email it instantly to the team from the OneNote Whiteboard. Touch "I'm Done," to delete the session and restart the device</a:t>
            </a:r>
          </a:p>
          <a:p>
            <a:pPr marL="0" lvl="1">
              <a:lnSpc>
                <a:spcPct val="100000"/>
              </a:lnSpc>
            </a:pPr>
            <a:r>
              <a:rPr lang="en-US" b="1">
                <a:solidFill>
                  <a:schemeClr val="tx2"/>
                </a:solidFill>
                <a:latin typeface="+mn-lt"/>
              </a:rPr>
              <a:t>Research</a:t>
            </a:r>
          </a:p>
          <a:p>
            <a:pPr marL="274320" lvl="1" indent="-182880">
              <a:lnSpc>
                <a:spcPct val="100000"/>
              </a:lnSpc>
              <a:buFont typeface="Arial" panose="020B0604020202020204" pitchFamily="34" charset="0"/>
              <a:buChar char="•"/>
              <a:defRPr/>
            </a:pPr>
            <a:r>
              <a:rPr lang="en-US" sz="1000">
                <a:solidFill>
                  <a:srgbClr val="505050"/>
                </a:solidFill>
                <a:latin typeface="Segoe UI Semilight" panose="020B0402040204020203" pitchFamily="34" charset="0"/>
                <a:cs typeface="Segoe UI Semilight" panose="020B0402040204020203" pitchFamily="34" charset="0"/>
              </a:rPr>
              <a:t>Replace paper and chalkboard by working collaboratively via touch and Pen, allowing everyone to </a:t>
            </a:r>
            <a:br>
              <a:rPr lang="en-US" sz="1000">
                <a:solidFill>
                  <a:srgbClr val="505050"/>
                </a:solidFill>
                <a:latin typeface="Segoe UI Semilight" panose="020B0402040204020203" pitchFamily="34" charset="0"/>
                <a:cs typeface="Segoe UI Semilight" panose="020B0402040204020203" pitchFamily="34" charset="0"/>
              </a:rPr>
            </a:br>
            <a:r>
              <a:rPr lang="en-US" sz="1000">
                <a:solidFill>
                  <a:srgbClr val="505050"/>
                </a:solidFill>
                <a:latin typeface="Segoe UI Semilight" panose="020B0402040204020203" pitchFamily="34" charset="0"/>
                <a:cs typeface="Segoe UI Semilight" panose="020B0402040204020203" pitchFamily="34" charset="0"/>
              </a:rPr>
              <a:t>quickly sketch thoughts and mark up ideas simultaneously</a:t>
            </a:r>
          </a:p>
          <a:p>
            <a:pPr marL="274320" lvl="1" indent="-182880">
              <a:lnSpc>
                <a:spcPct val="100000"/>
              </a:lnSpc>
              <a:buFont typeface="Arial" panose="020B0604020202020204" pitchFamily="34" charset="0"/>
              <a:buChar char="•"/>
              <a:defRPr/>
            </a:pPr>
            <a:r>
              <a:rPr lang="en-US" sz="1000" spc="-20">
                <a:solidFill>
                  <a:srgbClr val="505050"/>
                </a:solidFill>
                <a:latin typeface="Segoe UI Semilight" panose="020B0402040204020203" pitchFamily="34" charset="0"/>
                <a:cs typeface="Segoe UI Semilight" panose="020B0402040204020203" pitchFamily="34" charset="0"/>
              </a:rPr>
              <a:t>Keep sessions fluid, productive and easy to share using native applications and a seamless web experience</a:t>
            </a:r>
          </a:p>
          <a:p>
            <a:pPr marL="274320" lvl="1" indent="-182880">
              <a:lnSpc>
                <a:spcPct val="100000"/>
              </a:lnSpc>
              <a:buFont typeface="Arial" panose="020B0604020202020204" pitchFamily="34" charset="0"/>
              <a:buChar char="•"/>
              <a:defRPr/>
            </a:pPr>
            <a:r>
              <a:rPr lang="en-US" sz="1000">
                <a:solidFill>
                  <a:srgbClr val="505050"/>
                </a:solidFill>
                <a:latin typeface="Segoe UI Semilight" panose="020B0402040204020203" pitchFamily="34" charset="0"/>
                <a:cs typeface="Segoe UI Semilight" panose="020B0402040204020203" pitchFamily="34" charset="0"/>
              </a:rPr>
              <a:t>Maintain research safely in the cloud or on personal devices. For security, there is no local storage. When users hit “I’m Done” the device resets for the next group</a:t>
            </a:r>
          </a:p>
          <a:p>
            <a:endParaRPr lang="en-US"/>
          </a:p>
        </p:txBody>
      </p:sp>
      <p:sp>
        <p:nvSpPr>
          <p:cNvPr id="2" name="Title 1"/>
          <p:cNvSpPr>
            <a:spLocks noGrp="1"/>
          </p:cNvSpPr>
          <p:nvPr>
            <p:ph type="title"/>
          </p:nvPr>
        </p:nvSpPr>
        <p:spPr/>
        <p:txBody>
          <a:bodyPr/>
          <a:lstStyle/>
          <a:p>
            <a:r>
              <a:rPr lang="en-US"/>
              <a:t>Surface Hub for modern teaching</a:t>
            </a:r>
            <a:endParaRPr lang="en-GB"/>
          </a:p>
        </p:txBody>
      </p:sp>
      <p:pic>
        <p:nvPicPr>
          <p:cNvPr id="46" name="Picture 4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491362" y="1182312"/>
            <a:ext cx="3403046" cy="3627672"/>
          </a:xfrm>
          <a:prstGeom prst="rect">
            <a:avLst/>
          </a:prstGeom>
        </p:spPr>
      </p:pic>
      <p:pic>
        <p:nvPicPr>
          <p:cNvPr id="47" name="Picture 4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611225" y="2024961"/>
            <a:ext cx="2931887" cy="1677496"/>
          </a:xfrm>
          <a:prstGeom prst="rect">
            <a:avLst/>
          </a:prstGeom>
        </p:spPr>
      </p:pic>
      <p:pic>
        <p:nvPicPr>
          <p:cNvPr id="48" name="Picture 47"/>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8020330" y="1960060"/>
            <a:ext cx="631516" cy="115902"/>
          </a:xfrm>
          <a:prstGeom prst="rect">
            <a:avLst/>
          </a:prstGeom>
        </p:spPr>
      </p:pic>
      <p:grpSp>
        <p:nvGrpSpPr>
          <p:cNvPr id="49" name="Group 48"/>
          <p:cNvGrpSpPr/>
          <p:nvPr/>
        </p:nvGrpSpPr>
        <p:grpSpPr>
          <a:xfrm flipV="1">
            <a:off x="1588347" y="1127364"/>
            <a:ext cx="6796428" cy="703920"/>
            <a:chOff x="3865923" y="4547302"/>
            <a:chExt cx="6796428" cy="703920"/>
          </a:xfrm>
        </p:grpSpPr>
        <p:cxnSp>
          <p:nvCxnSpPr>
            <p:cNvPr id="51" name="Straight Connector 50"/>
            <p:cNvCxnSpPr>
              <a:cxnSpLocks/>
            </p:cNvCxnSpPr>
            <p:nvPr/>
          </p:nvCxnSpPr>
          <p:spPr>
            <a:xfrm flipV="1">
              <a:off x="3865923" y="5251222"/>
              <a:ext cx="6747742" cy="0"/>
            </a:xfrm>
            <a:prstGeom prst="line">
              <a:avLst/>
            </a:prstGeom>
            <a:ln w="190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cxnSpLocks/>
            </p:cNvCxnSpPr>
            <p:nvPr/>
          </p:nvCxnSpPr>
          <p:spPr>
            <a:xfrm flipV="1">
              <a:off x="10613665" y="4646623"/>
              <a:ext cx="0" cy="604599"/>
            </a:xfrm>
            <a:prstGeom prst="line">
              <a:avLst/>
            </a:prstGeom>
            <a:ln w="19050" cap="rnd">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3" name="Oval 52"/>
            <p:cNvSpPr/>
            <p:nvPr/>
          </p:nvSpPr>
          <p:spPr bwMode="auto">
            <a:xfrm>
              <a:off x="10564978" y="4547302"/>
              <a:ext cx="97373" cy="97373"/>
            </a:xfrm>
            <a:prstGeom prst="ellipse">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228600" rIns="274320" bIns="228600" numCol="1" spcCol="0" rtlCol="0" fromWordArt="0" anchor="t" anchorCtr="0" forceAA="0" compatLnSpc="1">
              <a:prstTxWarp prst="textNoShape">
                <a:avLst/>
              </a:prstTxWarp>
              <a:noAutofit/>
            </a:bodyPr>
            <a:lstStyle/>
            <a:p>
              <a:pPr marL="0" marR="0" lvl="0" indent="0" algn="l" defTabSz="1371200"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56" name="Picture 55"/>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1451188" y="5459207"/>
            <a:ext cx="999865" cy="1186098"/>
          </a:xfrm>
          <a:prstGeom prst="rect">
            <a:avLst/>
          </a:prstGeom>
        </p:spPr>
      </p:pic>
      <p:pic>
        <p:nvPicPr>
          <p:cNvPr id="57" name="Picture 56"/>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577735" y="5486066"/>
            <a:ext cx="865710" cy="527770"/>
          </a:xfrm>
          <a:prstGeom prst="rect">
            <a:avLst/>
          </a:prstGeom>
        </p:spPr>
      </p:pic>
      <p:pic>
        <p:nvPicPr>
          <p:cNvPr id="58" name="Picture 57"/>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4453517" y="5432096"/>
            <a:ext cx="1056449" cy="940764"/>
          </a:xfrm>
          <a:prstGeom prst="rect">
            <a:avLst/>
          </a:prstGeom>
        </p:spPr>
      </p:pic>
      <p:pic>
        <p:nvPicPr>
          <p:cNvPr id="59" name="Picture 58"/>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5557449" y="5448854"/>
            <a:ext cx="1100908" cy="1280681"/>
          </a:xfrm>
          <a:prstGeom prst="rect">
            <a:avLst/>
          </a:prstGeom>
        </p:spPr>
      </p:pic>
      <p:grpSp>
        <p:nvGrpSpPr>
          <p:cNvPr id="60" name="Group 59"/>
          <p:cNvGrpSpPr/>
          <p:nvPr/>
        </p:nvGrpSpPr>
        <p:grpSpPr>
          <a:xfrm>
            <a:off x="2381249" y="4809386"/>
            <a:ext cx="7057938" cy="437080"/>
            <a:chOff x="3915209" y="4814142"/>
            <a:chExt cx="7057938" cy="437080"/>
          </a:xfrm>
        </p:grpSpPr>
        <p:cxnSp>
          <p:nvCxnSpPr>
            <p:cNvPr id="61" name="Straight Connector 60"/>
            <p:cNvCxnSpPr>
              <a:cxnSpLocks/>
            </p:cNvCxnSpPr>
            <p:nvPr/>
          </p:nvCxnSpPr>
          <p:spPr>
            <a:xfrm>
              <a:off x="3915209" y="5251222"/>
              <a:ext cx="7009251" cy="0"/>
            </a:xfrm>
            <a:prstGeom prst="line">
              <a:avLst/>
            </a:prstGeom>
            <a:ln w="190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cxnSpLocks/>
            </p:cNvCxnSpPr>
            <p:nvPr/>
          </p:nvCxnSpPr>
          <p:spPr>
            <a:xfrm flipV="1">
              <a:off x="10924460" y="4911516"/>
              <a:ext cx="0" cy="339706"/>
            </a:xfrm>
            <a:prstGeom prst="line">
              <a:avLst/>
            </a:prstGeom>
            <a:ln w="19050" cap="rnd">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3" name="Oval 62"/>
            <p:cNvSpPr/>
            <p:nvPr/>
          </p:nvSpPr>
          <p:spPr bwMode="auto">
            <a:xfrm>
              <a:off x="10875774" y="4814142"/>
              <a:ext cx="97373" cy="97373"/>
            </a:xfrm>
            <a:prstGeom prst="ellipse">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228600" rIns="274320" bIns="228600" numCol="1" spcCol="0" rtlCol="0" fromWordArt="0" anchor="t" anchorCtr="0" forceAA="0" compatLnSpc="1">
              <a:prstTxWarp prst="textNoShape">
                <a:avLst/>
              </a:prstTxWarp>
              <a:noAutofit/>
            </a:bodyPr>
            <a:lstStyle/>
            <a:p>
              <a:pPr marL="0" marR="0" lvl="0" indent="0" algn="l" defTabSz="1371200"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64" name="Text Placeholder 8"/>
          <p:cNvSpPr>
            <a:spLocks noGrp="1"/>
          </p:cNvSpPr>
          <p:nvPr>
            <p:ph type="body" sz="quarter" idx="12"/>
          </p:nvPr>
        </p:nvSpPr>
        <p:spPr>
          <a:xfrm>
            <a:off x="577873" y="5133236"/>
            <a:ext cx="4619488" cy="507831"/>
          </a:xfrm>
        </p:spPr>
        <p:txBody>
          <a:bodyPr/>
          <a:lstStyle/>
          <a:p>
            <a:r>
              <a:rPr lang="en-US"/>
              <a:t>KEY ACCESSORIES </a:t>
            </a:r>
          </a:p>
          <a:p>
            <a:endParaRPr lang="en-US"/>
          </a:p>
        </p:txBody>
      </p:sp>
      <p:grpSp>
        <p:nvGrpSpPr>
          <p:cNvPr id="5" name="Group 4"/>
          <p:cNvGrpSpPr/>
          <p:nvPr/>
        </p:nvGrpSpPr>
        <p:grpSpPr>
          <a:xfrm>
            <a:off x="7658479" y="2612350"/>
            <a:ext cx="717869" cy="446661"/>
            <a:chOff x="7658479" y="2663150"/>
            <a:chExt cx="717869" cy="446661"/>
          </a:xfrm>
        </p:grpSpPr>
        <p:sp>
          <p:nvSpPr>
            <p:cNvPr id="66" name="Freeform 22"/>
            <p:cNvSpPr>
              <a:spLocks noEditPoints="1"/>
            </p:cNvSpPr>
            <p:nvPr/>
          </p:nvSpPr>
          <p:spPr bwMode="auto">
            <a:xfrm>
              <a:off x="8060590" y="2840307"/>
              <a:ext cx="315758" cy="89683"/>
            </a:xfrm>
            <a:custGeom>
              <a:avLst/>
              <a:gdLst>
                <a:gd name="T0" fmla="*/ 557 w 1520"/>
                <a:gd name="T1" fmla="*/ 5 h 431"/>
                <a:gd name="T2" fmla="*/ 417 w 1520"/>
                <a:gd name="T3" fmla="*/ 21 h 431"/>
                <a:gd name="T4" fmla="*/ 424 w 1520"/>
                <a:gd name="T5" fmla="*/ 43 h 431"/>
                <a:gd name="T6" fmla="*/ 414 w 1520"/>
                <a:gd name="T7" fmla="*/ 169 h 431"/>
                <a:gd name="T8" fmla="*/ 421 w 1520"/>
                <a:gd name="T9" fmla="*/ 424 h 431"/>
                <a:gd name="T10" fmla="*/ 599 w 1520"/>
                <a:gd name="T11" fmla="*/ 421 h 431"/>
                <a:gd name="T12" fmla="*/ 732 w 1520"/>
                <a:gd name="T13" fmla="*/ 362 h 431"/>
                <a:gd name="T14" fmla="*/ 815 w 1520"/>
                <a:gd name="T15" fmla="*/ 227 h 431"/>
                <a:gd name="T16" fmla="*/ 806 w 1520"/>
                <a:gd name="T17" fmla="*/ 122 h 431"/>
                <a:gd name="T18" fmla="*/ 728 w 1520"/>
                <a:gd name="T19" fmla="*/ 305 h 431"/>
                <a:gd name="T20" fmla="*/ 604 w 1520"/>
                <a:gd name="T21" fmla="*/ 373 h 431"/>
                <a:gd name="T22" fmla="*/ 456 w 1520"/>
                <a:gd name="T23" fmla="*/ 201 h 431"/>
                <a:gd name="T24" fmla="*/ 477 w 1520"/>
                <a:gd name="T25" fmla="*/ 47 h 431"/>
                <a:gd name="T26" fmla="*/ 629 w 1520"/>
                <a:gd name="T27" fmla="*/ 61 h 431"/>
                <a:gd name="T28" fmla="*/ 767 w 1520"/>
                <a:gd name="T29" fmla="*/ 140 h 431"/>
                <a:gd name="T30" fmla="*/ 767 w 1520"/>
                <a:gd name="T31" fmla="*/ 247 h 431"/>
                <a:gd name="T32" fmla="*/ 1083 w 1520"/>
                <a:gd name="T33" fmla="*/ 211 h 431"/>
                <a:gd name="T34" fmla="*/ 1126 w 1520"/>
                <a:gd name="T35" fmla="*/ 229 h 431"/>
                <a:gd name="T36" fmla="*/ 1141 w 1520"/>
                <a:gd name="T37" fmla="*/ 188 h 431"/>
                <a:gd name="T38" fmla="*/ 1076 w 1520"/>
                <a:gd name="T39" fmla="*/ 166 h 431"/>
                <a:gd name="T40" fmla="*/ 921 w 1520"/>
                <a:gd name="T41" fmla="*/ 71 h 431"/>
                <a:gd name="T42" fmla="*/ 1109 w 1520"/>
                <a:gd name="T43" fmla="*/ 60 h 431"/>
                <a:gd name="T44" fmla="*/ 1131 w 1520"/>
                <a:gd name="T45" fmla="*/ 43 h 431"/>
                <a:gd name="T46" fmla="*/ 1069 w 1520"/>
                <a:gd name="T47" fmla="*/ 14 h 431"/>
                <a:gd name="T48" fmla="*/ 864 w 1520"/>
                <a:gd name="T49" fmla="*/ 35 h 431"/>
                <a:gd name="T50" fmla="*/ 853 w 1520"/>
                <a:gd name="T51" fmla="*/ 80 h 431"/>
                <a:gd name="T52" fmla="*/ 872 w 1520"/>
                <a:gd name="T53" fmla="*/ 198 h 431"/>
                <a:gd name="T54" fmla="*/ 849 w 1520"/>
                <a:gd name="T55" fmla="*/ 237 h 431"/>
                <a:gd name="T56" fmla="*/ 864 w 1520"/>
                <a:gd name="T57" fmla="*/ 268 h 431"/>
                <a:gd name="T58" fmla="*/ 833 w 1520"/>
                <a:gd name="T59" fmla="*/ 390 h 431"/>
                <a:gd name="T60" fmla="*/ 807 w 1520"/>
                <a:gd name="T61" fmla="*/ 420 h 431"/>
                <a:gd name="T62" fmla="*/ 1052 w 1520"/>
                <a:gd name="T63" fmla="*/ 413 h 431"/>
                <a:gd name="T64" fmla="*/ 1137 w 1520"/>
                <a:gd name="T65" fmla="*/ 388 h 431"/>
                <a:gd name="T66" fmla="*/ 1059 w 1520"/>
                <a:gd name="T67" fmla="*/ 366 h 431"/>
                <a:gd name="T68" fmla="*/ 918 w 1520"/>
                <a:gd name="T69" fmla="*/ 236 h 431"/>
                <a:gd name="T70" fmla="*/ 1396 w 1520"/>
                <a:gd name="T71" fmla="*/ 61 h 431"/>
                <a:gd name="T72" fmla="*/ 1409 w 1520"/>
                <a:gd name="T73" fmla="*/ 8 h 431"/>
                <a:gd name="T74" fmla="*/ 1374 w 1520"/>
                <a:gd name="T75" fmla="*/ 8 h 431"/>
                <a:gd name="T76" fmla="*/ 1291 w 1520"/>
                <a:gd name="T77" fmla="*/ 143 h 431"/>
                <a:gd name="T78" fmla="*/ 1191 w 1520"/>
                <a:gd name="T79" fmla="*/ 356 h 431"/>
                <a:gd name="T80" fmla="*/ 1220 w 1520"/>
                <a:gd name="T81" fmla="*/ 399 h 431"/>
                <a:gd name="T82" fmla="*/ 1235 w 1520"/>
                <a:gd name="T83" fmla="*/ 358 h 431"/>
                <a:gd name="T84" fmla="*/ 1253 w 1520"/>
                <a:gd name="T85" fmla="*/ 286 h 431"/>
                <a:gd name="T86" fmla="*/ 1338 w 1520"/>
                <a:gd name="T87" fmla="*/ 256 h 431"/>
                <a:gd name="T88" fmla="*/ 1435 w 1520"/>
                <a:gd name="T89" fmla="*/ 256 h 431"/>
                <a:gd name="T90" fmla="*/ 1477 w 1520"/>
                <a:gd name="T91" fmla="*/ 390 h 431"/>
                <a:gd name="T92" fmla="*/ 1498 w 1520"/>
                <a:gd name="T93" fmla="*/ 413 h 431"/>
                <a:gd name="T94" fmla="*/ 1520 w 1520"/>
                <a:gd name="T95" fmla="*/ 369 h 431"/>
                <a:gd name="T96" fmla="*/ 1364 w 1520"/>
                <a:gd name="T97" fmla="*/ 103 h 431"/>
                <a:gd name="T98" fmla="*/ 313 w 1520"/>
                <a:gd name="T99" fmla="*/ 18 h 431"/>
                <a:gd name="T100" fmla="*/ 50 w 1520"/>
                <a:gd name="T101" fmla="*/ 44 h 431"/>
                <a:gd name="T102" fmla="*/ 134 w 1520"/>
                <a:gd name="T103" fmla="*/ 130 h 431"/>
                <a:gd name="T104" fmla="*/ 104 w 1520"/>
                <a:gd name="T105" fmla="*/ 317 h 431"/>
                <a:gd name="T106" fmla="*/ 4 w 1520"/>
                <a:gd name="T107" fmla="*/ 362 h 431"/>
                <a:gd name="T108" fmla="*/ 14 w 1520"/>
                <a:gd name="T109" fmla="*/ 399 h 431"/>
                <a:gd name="T110" fmla="*/ 41 w 1520"/>
                <a:gd name="T111" fmla="*/ 378 h 431"/>
                <a:gd name="T112" fmla="*/ 256 w 1520"/>
                <a:gd name="T113" fmla="*/ 345 h 431"/>
                <a:gd name="T114" fmla="*/ 287 w 1520"/>
                <a:gd name="T115" fmla="*/ 316 h 431"/>
                <a:gd name="T116" fmla="*/ 173 w 1520"/>
                <a:gd name="T117" fmla="*/ 299 h 431"/>
                <a:gd name="T118" fmla="*/ 353 w 1520"/>
                <a:gd name="T119" fmla="*/ 51 h 431"/>
                <a:gd name="T120" fmla="*/ 351 w 1520"/>
                <a:gd name="T121" fmla="*/ 19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20" h="431">
                  <a:moveTo>
                    <a:pt x="758" y="72"/>
                  </a:moveTo>
                  <a:lnTo>
                    <a:pt x="758" y="72"/>
                  </a:lnTo>
                  <a:lnTo>
                    <a:pt x="744" y="62"/>
                  </a:lnTo>
                  <a:lnTo>
                    <a:pt x="729" y="54"/>
                  </a:lnTo>
                  <a:lnTo>
                    <a:pt x="697" y="37"/>
                  </a:lnTo>
                  <a:lnTo>
                    <a:pt x="665" y="23"/>
                  </a:lnTo>
                  <a:lnTo>
                    <a:pt x="631" y="12"/>
                  </a:lnTo>
                  <a:lnTo>
                    <a:pt x="631" y="12"/>
                  </a:lnTo>
                  <a:lnTo>
                    <a:pt x="557" y="5"/>
                  </a:lnTo>
                  <a:lnTo>
                    <a:pt x="520" y="3"/>
                  </a:lnTo>
                  <a:lnTo>
                    <a:pt x="484" y="1"/>
                  </a:lnTo>
                  <a:lnTo>
                    <a:pt x="484" y="1"/>
                  </a:lnTo>
                  <a:lnTo>
                    <a:pt x="475" y="1"/>
                  </a:lnTo>
                  <a:lnTo>
                    <a:pt x="469" y="3"/>
                  </a:lnTo>
                  <a:lnTo>
                    <a:pt x="452" y="7"/>
                  </a:lnTo>
                  <a:lnTo>
                    <a:pt x="421" y="19"/>
                  </a:lnTo>
                  <a:lnTo>
                    <a:pt x="421" y="19"/>
                  </a:lnTo>
                  <a:lnTo>
                    <a:pt x="417" y="21"/>
                  </a:lnTo>
                  <a:lnTo>
                    <a:pt x="414" y="23"/>
                  </a:lnTo>
                  <a:lnTo>
                    <a:pt x="413" y="26"/>
                  </a:lnTo>
                  <a:lnTo>
                    <a:pt x="412" y="29"/>
                  </a:lnTo>
                  <a:lnTo>
                    <a:pt x="412" y="33"/>
                  </a:lnTo>
                  <a:lnTo>
                    <a:pt x="413" y="36"/>
                  </a:lnTo>
                  <a:lnTo>
                    <a:pt x="416" y="39"/>
                  </a:lnTo>
                  <a:lnTo>
                    <a:pt x="420" y="42"/>
                  </a:lnTo>
                  <a:lnTo>
                    <a:pt x="420" y="42"/>
                  </a:lnTo>
                  <a:lnTo>
                    <a:pt x="424" y="43"/>
                  </a:lnTo>
                  <a:lnTo>
                    <a:pt x="427" y="46"/>
                  </a:lnTo>
                  <a:lnTo>
                    <a:pt x="428" y="47"/>
                  </a:lnTo>
                  <a:lnTo>
                    <a:pt x="430" y="50"/>
                  </a:lnTo>
                  <a:lnTo>
                    <a:pt x="430" y="55"/>
                  </a:lnTo>
                  <a:lnTo>
                    <a:pt x="428" y="62"/>
                  </a:lnTo>
                  <a:lnTo>
                    <a:pt x="428" y="62"/>
                  </a:lnTo>
                  <a:lnTo>
                    <a:pt x="420" y="115"/>
                  </a:lnTo>
                  <a:lnTo>
                    <a:pt x="417" y="143"/>
                  </a:lnTo>
                  <a:lnTo>
                    <a:pt x="414" y="169"/>
                  </a:lnTo>
                  <a:lnTo>
                    <a:pt x="414" y="169"/>
                  </a:lnTo>
                  <a:lnTo>
                    <a:pt x="410" y="281"/>
                  </a:lnTo>
                  <a:lnTo>
                    <a:pt x="409" y="395"/>
                  </a:lnTo>
                  <a:lnTo>
                    <a:pt x="409" y="395"/>
                  </a:lnTo>
                  <a:lnTo>
                    <a:pt x="409" y="402"/>
                  </a:lnTo>
                  <a:lnTo>
                    <a:pt x="410" y="409"/>
                  </a:lnTo>
                  <a:lnTo>
                    <a:pt x="413" y="416"/>
                  </a:lnTo>
                  <a:lnTo>
                    <a:pt x="417" y="420"/>
                  </a:lnTo>
                  <a:lnTo>
                    <a:pt x="421" y="424"/>
                  </a:lnTo>
                  <a:lnTo>
                    <a:pt x="428" y="427"/>
                  </a:lnTo>
                  <a:lnTo>
                    <a:pt x="435" y="428"/>
                  </a:lnTo>
                  <a:lnTo>
                    <a:pt x="444" y="430"/>
                  </a:lnTo>
                  <a:lnTo>
                    <a:pt x="444" y="430"/>
                  </a:lnTo>
                  <a:lnTo>
                    <a:pt x="488" y="431"/>
                  </a:lnTo>
                  <a:lnTo>
                    <a:pt x="532" y="430"/>
                  </a:lnTo>
                  <a:lnTo>
                    <a:pt x="554" y="428"/>
                  </a:lnTo>
                  <a:lnTo>
                    <a:pt x="577" y="426"/>
                  </a:lnTo>
                  <a:lnTo>
                    <a:pt x="599" y="421"/>
                  </a:lnTo>
                  <a:lnTo>
                    <a:pt x="621" y="416"/>
                  </a:lnTo>
                  <a:lnTo>
                    <a:pt x="621" y="416"/>
                  </a:lnTo>
                  <a:lnTo>
                    <a:pt x="639" y="410"/>
                  </a:lnTo>
                  <a:lnTo>
                    <a:pt x="656" y="405"/>
                  </a:lnTo>
                  <a:lnTo>
                    <a:pt x="672" y="398"/>
                  </a:lnTo>
                  <a:lnTo>
                    <a:pt x="689" y="390"/>
                  </a:lnTo>
                  <a:lnTo>
                    <a:pt x="704" y="381"/>
                  </a:lnTo>
                  <a:lnTo>
                    <a:pt x="718" y="372"/>
                  </a:lnTo>
                  <a:lnTo>
                    <a:pt x="732" y="362"/>
                  </a:lnTo>
                  <a:lnTo>
                    <a:pt x="746" y="349"/>
                  </a:lnTo>
                  <a:lnTo>
                    <a:pt x="757" y="338"/>
                  </a:lnTo>
                  <a:lnTo>
                    <a:pt x="768" y="324"/>
                  </a:lnTo>
                  <a:lnTo>
                    <a:pt x="779" y="311"/>
                  </a:lnTo>
                  <a:lnTo>
                    <a:pt x="787" y="297"/>
                  </a:lnTo>
                  <a:lnTo>
                    <a:pt x="796" y="280"/>
                  </a:lnTo>
                  <a:lnTo>
                    <a:pt x="804" y="263"/>
                  </a:lnTo>
                  <a:lnTo>
                    <a:pt x="810" y="245"/>
                  </a:lnTo>
                  <a:lnTo>
                    <a:pt x="815" y="227"/>
                  </a:lnTo>
                  <a:lnTo>
                    <a:pt x="815" y="227"/>
                  </a:lnTo>
                  <a:lnTo>
                    <a:pt x="819" y="204"/>
                  </a:lnTo>
                  <a:lnTo>
                    <a:pt x="821" y="182"/>
                  </a:lnTo>
                  <a:lnTo>
                    <a:pt x="821" y="170"/>
                  </a:lnTo>
                  <a:lnTo>
                    <a:pt x="819" y="159"/>
                  </a:lnTo>
                  <a:lnTo>
                    <a:pt x="817" y="150"/>
                  </a:lnTo>
                  <a:lnTo>
                    <a:pt x="814" y="140"/>
                  </a:lnTo>
                  <a:lnTo>
                    <a:pt x="810" y="130"/>
                  </a:lnTo>
                  <a:lnTo>
                    <a:pt x="806" y="122"/>
                  </a:lnTo>
                  <a:lnTo>
                    <a:pt x="799" y="112"/>
                  </a:lnTo>
                  <a:lnTo>
                    <a:pt x="793" y="104"/>
                  </a:lnTo>
                  <a:lnTo>
                    <a:pt x="778" y="87"/>
                  </a:lnTo>
                  <a:lnTo>
                    <a:pt x="758" y="72"/>
                  </a:lnTo>
                  <a:lnTo>
                    <a:pt x="758" y="72"/>
                  </a:lnTo>
                  <a:close/>
                  <a:moveTo>
                    <a:pt x="749" y="280"/>
                  </a:moveTo>
                  <a:lnTo>
                    <a:pt x="749" y="280"/>
                  </a:lnTo>
                  <a:lnTo>
                    <a:pt x="739" y="292"/>
                  </a:lnTo>
                  <a:lnTo>
                    <a:pt x="728" y="305"/>
                  </a:lnTo>
                  <a:lnTo>
                    <a:pt x="717" y="315"/>
                  </a:lnTo>
                  <a:lnTo>
                    <a:pt x="706" y="326"/>
                  </a:lnTo>
                  <a:lnTo>
                    <a:pt x="693" y="334"/>
                  </a:lnTo>
                  <a:lnTo>
                    <a:pt x="679" y="342"/>
                  </a:lnTo>
                  <a:lnTo>
                    <a:pt x="665" y="351"/>
                  </a:lnTo>
                  <a:lnTo>
                    <a:pt x="652" y="358"/>
                  </a:lnTo>
                  <a:lnTo>
                    <a:pt x="652" y="358"/>
                  </a:lnTo>
                  <a:lnTo>
                    <a:pt x="628" y="366"/>
                  </a:lnTo>
                  <a:lnTo>
                    <a:pt x="604" y="373"/>
                  </a:lnTo>
                  <a:lnTo>
                    <a:pt x="581" y="378"/>
                  </a:lnTo>
                  <a:lnTo>
                    <a:pt x="556" y="381"/>
                  </a:lnTo>
                  <a:lnTo>
                    <a:pt x="531" y="384"/>
                  </a:lnTo>
                  <a:lnTo>
                    <a:pt x="506" y="385"/>
                  </a:lnTo>
                  <a:lnTo>
                    <a:pt x="455" y="385"/>
                  </a:lnTo>
                  <a:lnTo>
                    <a:pt x="455" y="385"/>
                  </a:lnTo>
                  <a:lnTo>
                    <a:pt x="453" y="311"/>
                  </a:lnTo>
                  <a:lnTo>
                    <a:pt x="453" y="238"/>
                  </a:lnTo>
                  <a:lnTo>
                    <a:pt x="456" y="201"/>
                  </a:lnTo>
                  <a:lnTo>
                    <a:pt x="457" y="165"/>
                  </a:lnTo>
                  <a:lnTo>
                    <a:pt x="462" y="129"/>
                  </a:lnTo>
                  <a:lnTo>
                    <a:pt x="467" y="93"/>
                  </a:lnTo>
                  <a:lnTo>
                    <a:pt x="467" y="93"/>
                  </a:lnTo>
                  <a:lnTo>
                    <a:pt x="469" y="85"/>
                  </a:lnTo>
                  <a:lnTo>
                    <a:pt x="469" y="85"/>
                  </a:lnTo>
                  <a:lnTo>
                    <a:pt x="470" y="60"/>
                  </a:lnTo>
                  <a:lnTo>
                    <a:pt x="473" y="53"/>
                  </a:lnTo>
                  <a:lnTo>
                    <a:pt x="477" y="47"/>
                  </a:lnTo>
                  <a:lnTo>
                    <a:pt x="482" y="44"/>
                  </a:lnTo>
                  <a:lnTo>
                    <a:pt x="489" y="43"/>
                  </a:lnTo>
                  <a:lnTo>
                    <a:pt x="500" y="43"/>
                  </a:lnTo>
                  <a:lnTo>
                    <a:pt x="516" y="44"/>
                  </a:lnTo>
                  <a:lnTo>
                    <a:pt x="516" y="44"/>
                  </a:lnTo>
                  <a:lnTo>
                    <a:pt x="545" y="47"/>
                  </a:lnTo>
                  <a:lnTo>
                    <a:pt x="573" y="50"/>
                  </a:lnTo>
                  <a:lnTo>
                    <a:pt x="602" y="55"/>
                  </a:lnTo>
                  <a:lnTo>
                    <a:pt x="629" y="61"/>
                  </a:lnTo>
                  <a:lnTo>
                    <a:pt x="656" y="69"/>
                  </a:lnTo>
                  <a:lnTo>
                    <a:pt x="683" y="79"/>
                  </a:lnTo>
                  <a:lnTo>
                    <a:pt x="708" y="93"/>
                  </a:lnTo>
                  <a:lnTo>
                    <a:pt x="733" y="108"/>
                  </a:lnTo>
                  <a:lnTo>
                    <a:pt x="733" y="108"/>
                  </a:lnTo>
                  <a:lnTo>
                    <a:pt x="743" y="115"/>
                  </a:lnTo>
                  <a:lnTo>
                    <a:pt x="751" y="123"/>
                  </a:lnTo>
                  <a:lnTo>
                    <a:pt x="760" y="132"/>
                  </a:lnTo>
                  <a:lnTo>
                    <a:pt x="767" y="140"/>
                  </a:lnTo>
                  <a:lnTo>
                    <a:pt x="772" y="150"/>
                  </a:lnTo>
                  <a:lnTo>
                    <a:pt x="775" y="159"/>
                  </a:lnTo>
                  <a:lnTo>
                    <a:pt x="778" y="170"/>
                  </a:lnTo>
                  <a:lnTo>
                    <a:pt x="779" y="183"/>
                  </a:lnTo>
                  <a:lnTo>
                    <a:pt x="779" y="183"/>
                  </a:lnTo>
                  <a:lnTo>
                    <a:pt x="776" y="209"/>
                  </a:lnTo>
                  <a:lnTo>
                    <a:pt x="775" y="222"/>
                  </a:lnTo>
                  <a:lnTo>
                    <a:pt x="771" y="234"/>
                  </a:lnTo>
                  <a:lnTo>
                    <a:pt x="767" y="247"/>
                  </a:lnTo>
                  <a:lnTo>
                    <a:pt x="763" y="258"/>
                  </a:lnTo>
                  <a:lnTo>
                    <a:pt x="756" y="269"/>
                  </a:lnTo>
                  <a:lnTo>
                    <a:pt x="749" y="280"/>
                  </a:lnTo>
                  <a:lnTo>
                    <a:pt x="749" y="280"/>
                  </a:lnTo>
                  <a:close/>
                  <a:moveTo>
                    <a:pt x="921" y="236"/>
                  </a:moveTo>
                  <a:lnTo>
                    <a:pt x="921" y="236"/>
                  </a:lnTo>
                  <a:lnTo>
                    <a:pt x="1002" y="222"/>
                  </a:lnTo>
                  <a:lnTo>
                    <a:pt x="1083" y="211"/>
                  </a:lnTo>
                  <a:lnTo>
                    <a:pt x="1083" y="211"/>
                  </a:lnTo>
                  <a:lnTo>
                    <a:pt x="1088" y="211"/>
                  </a:lnTo>
                  <a:lnTo>
                    <a:pt x="1094" y="213"/>
                  </a:lnTo>
                  <a:lnTo>
                    <a:pt x="1104" y="222"/>
                  </a:lnTo>
                  <a:lnTo>
                    <a:pt x="1104" y="222"/>
                  </a:lnTo>
                  <a:lnTo>
                    <a:pt x="1111" y="227"/>
                  </a:lnTo>
                  <a:lnTo>
                    <a:pt x="1115" y="229"/>
                  </a:lnTo>
                  <a:lnTo>
                    <a:pt x="1119" y="230"/>
                  </a:lnTo>
                  <a:lnTo>
                    <a:pt x="1122" y="230"/>
                  </a:lnTo>
                  <a:lnTo>
                    <a:pt x="1126" y="229"/>
                  </a:lnTo>
                  <a:lnTo>
                    <a:pt x="1129" y="226"/>
                  </a:lnTo>
                  <a:lnTo>
                    <a:pt x="1131" y="223"/>
                  </a:lnTo>
                  <a:lnTo>
                    <a:pt x="1131" y="223"/>
                  </a:lnTo>
                  <a:lnTo>
                    <a:pt x="1137" y="216"/>
                  </a:lnTo>
                  <a:lnTo>
                    <a:pt x="1140" y="209"/>
                  </a:lnTo>
                  <a:lnTo>
                    <a:pt x="1143" y="201"/>
                  </a:lnTo>
                  <a:lnTo>
                    <a:pt x="1143" y="194"/>
                  </a:lnTo>
                  <a:lnTo>
                    <a:pt x="1143" y="194"/>
                  </a:lnTo>
                  <a:lnTo>
                    <a:pt x="1141" y="188"/>
                  </a:lnTo>
                  <a:lnTo>
                    <a:pt x="1140" y="184"/>
                  </a:lnTo>
                  <a:lnTo>
                    <a:pt x="1137" y="180"/>
                  </a:lnTo>
                  <a:lnTo>
                    <a:pt x="1133" y="176"/>
                  </a:lnTo>
                  <a:lnTo>
                    <a:pt x="1130" y="173"/>
                  </a:lnTo>
                  <a:lnTo>
                    <a:pt x="1124" y="170"/>
                  </a:lnTo>
                  <a:lnTo>
                    <a:pt x="1119" y="169"/>
                  </a:lnTo>
                  <a:lnTo>
                    <a:pt x="1113" y="169"/>
                  </a:lnTo>
                  <a:lnTo>
                    <a:pt x="1113" y="169"/>
                  </a:lnTo>
                  <a:lnTo>
                    <a:pt x="1076" y="166"/>
                  </a:lnTo>
                  <a:lnTo>
                    <a:pt x="1058" y="168"/>
                  </a:lnTo>
                  <a:lnTo>
                    <a:pt x="1040" y="169"/>
                  </a:lnTo>
                  <a:lnTo>
                    <a:pt x="1040" y="169"/>
                  </a:lnTo>
                  <a:lnTo>
                    <a:pt x="1008" y="173"/>
                  </a:lnTo>
                  <a:lnTo>
                    <a:pt x="977" y="177"/>
                  </a:lnTo>
                  <a:lnTo>
                    <a:pt x="916" y="188"/>
                  </a:lnTo>
                  <a:lnTo>
                    <a:pt x="916" y="188"/>
                  </a:lnTo>
                  <a:lnTo>
                    <a:pt x="921" y="71"/>
                  </a:lnTo>
                  <a:lnTo>
                    <a:pt x="921" y="71"/>
                  </a:lnTo>
                  <a:lnTo>
                    <a:pt x="921" y="69"/>
                  </a:lnTo>
                  <a:lnTo>
                    <a:pt x="921" y="69"/>
                  </a:lnTo>
                  <a:lnTo>
                    <a:pt x="944" y="69"/>
                  </a:lnTo>
                  <a:lnTo>
                    <a:pt x="968" y="66"/>
                  </a:lnTo>
                  <a:lnTo>
                    <a:pt x="1015" y="61"/>
                  </a:lnTo>
                  <a:lnTo>
                    <a:pt x="1039" y="58"/>
                  </a:lnTo>
                  <a:lnTo>
                    <a:pt x="1062" y="57"/>
                  </a:lnTo>
                  <a:lnTo>
                    <a:pt x="1086" y="57"/>
                  </a:lnTo>
                  <a:lnTo>
                    <a:pt x="1109" y="60"/>
                  </a:lnTo>
                  <a:lnTo>
                    <a:pt x="1109" y="60"/>
                  </a:lnTo>
                  <a:lnTo>
                    <a:pt x="1113" y="61"/>
                  </a:lnTo>
                  <a:lnTo>
                    <a:pt x="1118" y="60"/>
                  </a:lnTo>
                  <a:lnTo>
                    <a:pt x="1122" y="60"/>
                  </a:lnTo>
                  <a:lnTo>
                    <a:pt x="1126" y="57"/>
                  </a:lnTo>
                  <a:lnTo>
                    <a:pt x="1129" y="54"/>
                  </a:lnTo>
                  <a:lnTo>
                    <a:pt x="1130" y="51"/>
                  </a:lnTo>
                  <a:lnTo>
                    <a:pt x="1131" y="47"/>
                  </a:lnTo>
                  <a:lnTo>
                    <a:pt x="1131" y="43"/>
                  </a:lnTo>
                  <a:lnTo>
                    <a:pt x="1131" y="43"/>
                  </a:lnTo>
                  <a:lnTo>
                    <a:pt x="1130" y="36"/>
                  </a:lnTo>
                  <a:lnTo>
                    <a:pt x="1126" y="29"/>
                  </a:lnTo>
                  <a:lnTo>
                    <a:pt x="1122" y="23"/>
                  </a:lnTo>
                  <a:lnTo>
                    <a:pt x="1116" y="21"/>
                  </a:lnTo>
                  <a:lnTo>
                    <a:pt x="1116" y="21"/>
                  </a:lnTo>
                  <a:lnTo>
                    <a:pt x="1100" y="18"/>
                  </a:lnTo>
                  <a:lnTo>
                    <a:pt x="1084" y="15"/>
                  </a:lnTo>
                  <a:lnTo>
                    <a:pt x="1069" y="14"/>
                  </a:lnTo>
                  <a:lnTo>
                    <a:pt x="1052" y="14"/>
                  </a:lnTo>
                  <a:lnTo>
                    <a:pt x="1052" y="14"/>
                  </a:lnTo>
                  <a:lnTo>
                    <a:pt x="975" y="19"/>
                  </a:lnTo>
                  <a:lnTo>
                    <a:pt x="897" y="28"/>
                  </a:lnTo>
                  <a:lnTo>
                    <a:pt x="897" y="28"/>
                  </a:lnTo>
                  <a:lnTo>
                    <a:pt x="880" y="29"/>
                  </a:lnTo>
                  <a:lnTo>
                    <a:pt x="871" y="32"/>
                  </a:lnTo>
                  <a:lnTo>
                    <a:pt x="864" y="35"/>
                  </a:lnTo>
                  <a:lnTo>
                    <a:pt x="864" y="35"/>
                  </a:lnTo>
                  <a:lnTo>
                    <a:pt x="857" y="39"/>
                  </a:lnTo>
                  <a:lnTo>
                    <a:pt x="850" y="44"/>
                  </a:lnTo>
                  <a:lnTo>
                    <a:pt x="844" y="50"/>
                  </a:lnTo>
                  <a:lnTo>
                    <a:pt x="842" y="57"/>
                  </a:lnTo>
                  <a:lnTo>
                    <a:pt x="842" y="57"/>
                  </a:lnTo>
                  <a:lnTo>
                    <a:pt x="842" y="62"/>
                  </a:lnTo>
                  <a:lnTo>
                    <a:pt x="844" y="69"/>
                  </a:lnTo>
                  <a:lnTo>
                    <a:pt x="849" y="76"/>
                  </a:lnTo>
                  <a:lnTo>
                    <a:pt x="853" y="80"/>
                  </a:lnTo>
                  <a:lnTo>
                    <a:pt x="853" y="80"/>
                  </a:lnTo>
                  <a:lnTo>
                    <a:pt x="855" y="80"/>
                  </a:lnTo>
                  <a:lnTo>
                    <a:pt x="858" y="82"/>
                  </a:lnTo>
                  <a:lnTo>
                    <a:pt x="864" y="80"/>
                  </a:lnTo>
                  <a:lnTo>
                    <a:pt x="880" y="75"/>
                  </a:lnTo>
                  <a:lnTo>
                    <a:pt x="880" y="75"/>
                  </a:lnTo>
                  <a:lnTo>
                    <a:pt x="872" y="190"/>
                  </a:lnTo>
                  <a:lnTo>
                    <a:pt x="872" y="190"/>
                  </a:lnTo>
                  <a:lnTo>
                    <a:pt x="872" y="198"/>
                  </a:lnTo>
                  <a:lnTo>
                    <a:pt x="869" y="205"/>
                  </a:lnTo>
                  <a:lnTo>
                    <a:pt x="865" y="212"/>
                  </a:lnTo>
                  <a:lnTo>
                    <a:pt x="858" y="219"/>
                  </a:lnTo>
                  <a:lnTo>
                    <a:pt x="858" y="219"/>
                  </a:lnTo>
                  <a:lnTo>
                    <a:pt x="853" y="222"/>
                  </a:lnTo>
                  <a:lnTo>
                    <a:pt x="850" y="226"/>
                  </a:lnTo>
                  <a:lnTo>
                    <a:pt x="849" y="229"/>
                  </a:lnTo>
                  <a:lnTo>
                    <a:pt x="847" y="233"/>
                  </a:lnTo>
                  <a:lnTo>
                    <a:pt x="849" y="237"/>
                  </a:lnTo>
                  <a:lnTo>
                    <a:pt x="850" y="241"/>
                  </a:lnTo>
                  <a:lnTo>
                    <a:pt x="853" y="245"/>
                  </a:lnTo>
                  <a:lnTo>
                    <a:pt x="857" y="250"/>
                  </a:lnTo>
                  <a:lnTo>
                    <a:pt x="857" y="250"/>
                  </a:lnTo>
                  <a:lnTo>
                    <a:pt x="860" y="252"/>
                  </a:lnTo>
                  <a:lnTo>
                    <a:pt x="862" y="258"/>
                  </a:lnTo>
                  <a:lnTo>
                    <a:pt x="864" y="262"/>
                  </a:lnTo>
                  <a:lnTo>
                    <a:pt x="864" y="268"/>
                  </a:lnTo>
                  <a:lnTo>
                    <a:pt x="864" y="268"/>
                  </a:lnTo>
                  <a:lnTo>
                    <a:pt x="861" y="316"/>
                  </a:lnTo>
                  <a:lnTo>
                    <a:pt x="857" y="366"/>
                  </a:lnTo>
                  <a:lnTo>
                    <a:pt x="857" y="366"/>
                  </a:lnTo>
                  <a:lnTo>
                    <a:pt x="855" y="374"/>
                  </a:lnTo>
                  <a:lnTo>
                    <a:pt x="853" y="380"/>
                  </a:lnTo>
                  <a:lnTo>
                    <a:pt x="849" y="384"/>
                  </a:lnTo>
                  <a:lnTo>
                    <a:pt x="842" y="387"/>
                  </a:lnTo>
                  <a:lnTo>
                    <a:pt x="842" y="387"/>
                  </a:lnTo>
                  <a:lnTo>
                    <a:pt x="833" y="390"/>
                  </a:lnTo>
                  <a:lnTo>
                    <a:pt x="826" y="392"/>
                  </a:lnTo>
                  <a:lnTo>
                    <a:pt x="812" y="402"/>
                  </a:lnTo>
                  <a:lnTo>
                    <a:pt x="812" y="402"/>
                  </a:lnTo>
                  <a:lnTo>
                    <a:pt x="810" y="405"/>
                  </a:lnTo>
                  <a:lnTo>
                    <a:pt x="807" y="409"/>
                  </a:lnTo>
                  <a:lnTo>
                    <a:pt x="806" y="413"/>
                  </a:lnTo>
                  <a:lnTo>
                    <a:pt x="806" y="417"/>
                  </a:lnTo>
                  <a:lnTo>
                    <a:pt x="806" y="417"/>
                  </a:lnTo>
                  <a:lnTo>
                    <a:pt x="807" y="420"/>
                  </a:lnTo>
                  <a:lnTo>
                    <a:pt x="810" y="423"/>
                  </a:lnTo>
                  <a:lnTo>
                    <a:pt x="818" y="427"/>
                  </a:lnTo>
                  <a:lnTo>
                    <a:pt x="818" y="427"/>
                  </a:lnTo>
                  <a:lnTo>
                    <a:pt x="826" y="428"/>
                  </a:lnTo>
                  <a:lnTo>
                    <a:pt x="836" y="428"/>
                  </a:lnTo>
                  <a:lnTo>
                    <a:pt x="836" y="428"/>
                  </a:lnTo>
                  <a:lnTo>
                    <a:pt x="989" y="417"/>
                  </a:lnTo>
                  <a:lnTo>
                    <a:pt x="989" y="417"/>
                  </a:lnTo>
                  <a:lnTo>
                    <a:pt x="1052" y="413"/>
                  </a:lnTo>
                  <a:lnTo>
                    <a:pt x="1083" y="412"/>
                  </a:lnTo>
                  <a:lnTo>
                    <a:pt x="1115" y="409"/>
                  </a:lnTo>
                  <a:lnTo>
                    <a:pt x="1115" y="409"/>
                  </a:lnTo>
                  <a:lnTo>
                    <a:pt x="1122" y="408"/>
                  </a:lnTo>
                  <a:lnTo>
                    <a:pt x="1127" y="403"/>
                  </a:lnTo>
                  <a:lnTo>
                    <a:pt x="1133" y="396"/>
                  </a:lnTo>
                  <a:lnTo>
                    <a:pt x="1137" y="391"/>
                  </a:lnTo>
                  <a:lnTo>
                    <a:pt x="1137" y="391"/>
                  </a:lnTo>
                  <a:lnTo>
                    <a:pt x="1137" y="388"/>
                  </a:lnTo>
                  <a:lnTo>
                    <a:pt x="1136" y="385"/>
                  </a:lnTo>
                  <a:lnTo>
                    <a:pt x="1131" y="380"/>
                  </a:lnTo>
                  <a:lnTo>
                    <a:pt x="1126" y="373"/>
                  </a:lnTo>
                  <a:lnTo>
                    <a:pt x="1120" y="370"/>
                  </a:lnTo>
                  <a:lnTo>
                    <a:pt x="1120" y="370"/>
                  </a:lnTo>
                  <a:lnTo>
                    <a:pt x="1105" y="367"/>
                  </a:lnTo>
                  <a:lnTo>
                    <a:pt x="1090" y="366"/>
                  </a:lnTo>
                  <a:lnTo>
                    <a:pt x="1075" y="366"/>
                  </a:lnTo>
                  <a:lnTo>
                    <a:pt x="1059" y="366"/>
                  </a:lnTo>
                  <a:lnTo>
                    <a:pt x="1059" y="366"/>
                  </a:lnTo>
                  <a:lnTo>
                    <a:pt x="980" y="373"/>
                  </a:lnTo>
                  <a:lnTo>
                    <a:pt x="898" y="380"/>
                  </a:lnTo>
                  <a:lnTo>
                    <a:pt x="898" y="380"/>
                  </a:lnTo>
                  <a:lnTo>
                    <a:pt x="911" y="244"/>
                  </a:lnTo>
                  <a:lnTo>
                    <a:pt x="911" y="244"/>
                  </a:lnTo>
                  <a:lnTo>
                    <a:pt x="912" y="241"/>
                  </a:lnTo>
                  <a:lnTo>
                    <a:pt x="915" y="238"/>
                  </a:lnTo>
                  <a:lnTo>
                    <a:pt x="918" y="236"/>
                  </a:lnTo>
                  <a:lnTo>
                    <a:pt x="921" y="236"/>
                  </a:lnTo>
                  <a:lnTo>
                    <a:pt x="921" y="236"/>
                  </a:lnTo>
                  <a:close/>
                  <a:moveTo>
                    <a:pt x="1504" y="308"/>
                  </a:moveTo>
                  <a:lnTo>
                    <a:pt x="1504" y="308"/>
                  </a:lnTo>
                  <a:lnTo>
                    <a:pt x="1455" y="194"/>
                  </a:lnTo>
                  <a:lnTo>
                    <a:pt x="1403" y="82"/>
                  </a:lnTo>
                  <a:lnTo>
                    <a:pt x="1403" y="82"/>
                  </a:lnTo>
                  <a:lnTo>
                    <a:pt x="1398" y="68"/>
                  </a:lnTo>
                  <a:lnTo>
                    <a:pt x="1396" y="61"/>
                  </a:lnTo>
                  <a:lnTo>
                    <a:pt x="1396" y="54"/>
                  </a:lnTo>
                  <a:lnTo>
                    <a:pt x="1396" y="47"/>
                  </a:lnTo>
                  <a:lnTo>
                    <a:pt x="1399" y="40"/>
                  </a:lnTo>
                  <a:lnTo>
                    <a:pt x="1402" y="33"/>
                  </a:lnTo>
                  <a:lnTo>
                    <a:pt x="1407" y="26"/>
                  </a:lnTo>
                  <a:lnTo>
                    <a:pt x="1407" y="26"/>
                  </a:lnTo>
                  <a:lnTo>
                    <a:pt x="1409" y="22"/>
                  </a:lnTo>
                  <a:lnTo>
                    <a:pt x="1409" y="15"/>
                  </a:lnTo>
                  <a:lnTo>
                    <a:pt x="1409" y="8"/>
                  </a:lnTo>
                  <a:lnTo>
                    <a:pt x="1406" y="4"/>
                  </a:lnTo>
                  <a:lnTo>
                    <a:pt x="1406" y="4"/>
                  </a:lnTo>
                  <a:lnTo>
                    <a:pt x="1402" y="1"/>
                  </a:lnTo>
                  <a:lnTo>
                    <a:pt x="1395" y="0"/>
                  </a:lnTo>
                  <a:lnTo>
                    <a:pt x="1388" y="1"/>
                  </a:lnTo>
                  <a:lnTo>
                    <a:pt x="1382" y="1"/>
                  </a:lnTo>
                  <a:lnTo>
                    <a:pt x="1382" y="1"/>
                  </a:lnTo>
                  <a:lnTo>
                    <a:pt x="1378" y="4"/>
                  </a:lnTo>
                  <a:lnTo>
                    <a:pt x="1374" y="8"/>
                  </a:lnTo>
                  <a:lnTo>
                    <a:pt x="1363" y="19"/>
                  </a:lnTo>
                  <a:lnTo>
                    <a:pt x="1353" y="33"/>
                  </a:lnTo>
                  <a:lnTo>
                    <a:pt x="1348" y="44"/>
                  </a:lnTo>
                  <a:lnTo>
                    <a:pt x="1348" y="44"/>
                  </a:lnTo>
                  <a:lnTo>
                    <a:pt x="1345" y="50"/>
                  </a:lnTo>
                  <a:lnTo>
                    <a:pt x="1345" y="50"/>
                  </a:lnTo>
                  <a:lnTo>
                    <a:pt x="1324" y="85"/>
                  </a:lnTo>
                  <a:lnTo>
                    <a:pt x="1324" y="85"/>
                  </a:lnTo>
                  <a:lnTo>
                    <a:pt x="1291" y="143"/>
                  </a:lnTo>
                  <a:lnTo>
                    <a:pt x="1256" y="201"/>
                  </a:lnTo>
                  <a:lnTo>
                    <a:pt x="1240" y="230"/>
                  </a:lnTo>
                  <a:lnTo>
                    <a:pt x="1224" y="261"/>
                  </a:lnTo>
                  <a:lnTo>
                    <a:pt x="1209" y="291"/>
                  </a:lnTo>
                  <a:lnTo>
                    <a:pt x="1197" y="324"/>
                  </a:lnTo>
                  <a:lnTo>
                    <a:pt x="1197" y="324"/>
                  </a:lnTo>
                  <a:lnTo>
                    <a:pt x="1192" y="340"/>
                  </a:lnTo>
                  <a:lnTo>
                    <a:pt x="1191" y="348"/>
                  </a:lnTo>
                  <a:lnTo>
                    <a:pt x="1191" y="356"/>
                  </a:lnTo>
                  <a:lnTo>
                    <a:pt x="1191" y="356"/>
                  </a:lnTo>
                  <a:lnTo>
                    <a:pt x="1192" y="367"/>
                  </a:lnTo>
                  <a:lnTo>
                    <a:pt x="1197" y="377"/>
                  </a:lnTo>
                  <a:lnTo>
                    <a:pt x="1202" y="387"/>
                  </a:lnTo>
                  <a:lnTo>
                    <a:pt x="1208" y="396"/>
                  </a:lnTo>
                  <a:lnTo>
                    <a:pt x="1208" y="396"/>
                  </a:lnTo>
                  <a:lnTo>
                    <a:pt x="1209" y="398"/>
                  </a:lnTo>
                  <a:lnTo>
                    <a:pt x="1213" y="399"/>
                  </a:lnTo>
                  <a:lnTo>
                    <a:pt x="1220" y="399"/>
                  </a:lnTo>
                  <a:lnTo>
                    <a:pt x="1229" y="398"/>
                  </a:lnTo>
                  <a:lnTo>
                    <a:pt x="1235" y="395"/>
                  </a:lnTo>
                  <a:lnTo>
                    <a:pt x="1235" y="395"/>
                  </a:lnTo>
                  <a:lnTo>
                    <a:pt x="1237" y="394"/>
                  </a:lnTo>
                  <a:lnTo>
                    <a:pt x="1237" y="392"/>
                  </a:lnTo>
                  <a:lnTo>
                    <a:pt x="1238" y="385"/>
                  </a:lnTo>
                  <a:lnTo>
                    <a:pt x="1237" y="370"/>
                  </a:lnTo>
                  <a:lnTo>
                    <a:pt x="1237" y="370"/>
                  </a:lnTo>
                  <a:lnTo>
                    <a:pt x="1235" y="358"/>
                  </a:lnTo>
                  <a:lnTo>
                    <a:pt x="1235" y="351"/>
                  </a:lnTo>
                  <a:lnTo>
                    <a:pt x="1235" y="345"/>
                  </a:lnTo>
                  <a:lnTo>
                    <a:pt x="1235" y="345"/>
                  </a:lnTo>
                  <a:lnTo>
                    <a:pt x="1238" y="335"/>
                  </a:lnTo>
                  <a:lnTo>
                    <a:pt x="1241" y="324"/>
                  </a:lnTo>
                  <a:lnTo>
                    <a:pt x="1247" y="305"/>
                  </a:lnTo>
                  <a:lnTo>
                    <a:pt x="1247" y="305"/>
                  </a:lnTo>
                  <a:lnTo>
                    <a:pt x="1249" y="295"/>
                  </a:lnTo>
                  <a:lnTo>
                    <a:pt x="1253" y="286"/>
                  </a:lnTo>
                  <a:lnTo>
                    <a:pt x="1259" y="277"/>
                  </a:lnTo>
                  <a:lnTo>
                    <a:pt x="1265" y="272"/>
                  </a:lnTo>
                  <a:lnTo>
                    <a:pt x="1272" y="266"/>
                  </a:lnTo>
                  <a:lnTo>
                    <a:pt x="1281" y="262"/>
                  </a:lnTo>
                  <a:lnTo>
                    <a:pt x="1291" y="261"/>
                  </a:lnTo>
                  <a:lnTo>
                    <a:pt x="1302" y="261"/>
                  </a:lnTo>
                  <a:lnTo>
                    <a:pt x="1302" y="261"/>
                  </a:lnTo>
                  <a:lnTo>
                    <a:pt x="1320" y="259"/>
                  </a:lnTo>
                  <a:lnTo>
                    <a:pt x="1338" y="256"/>
                  </a:lnTo>
                  <a:lnTo>
                    <a:pt x="1356" y="254"/>
                  </a:lnTo>
                  <a:lnTo>
                    <a:pt x="1374" y="251"/>
                  </a:lnTo>
                  <a:lnTo>
                    <a:pt x="1374" y="251"/>
                  </a:lnTo>
                  <a:lnTo>
                    <a:pt x="1398" y="250"/>
                  </a:lnTo>
                  <a:lnTo>
                    <a:pt x="1421" y="250"/>
                  </a:lnTo>
                  <a:lnTo>
                    <a:pt x="1421" y="250"/>
                  </a:lnTo>
                  <a:lnTo>
                    <a:pt x="1427" y="251"/>
                  </a:lnTo>
                  <a:lnTo>
                    <a:pt x="1431" y="254"/>
                  </a:lnTo>
                  <a:lnTo>
                    <a:pt x="1435" y="256"/>
                  </a:lnTo>
                  <a:lnTo>
                    <a:pt x="1437" y="261"/>
                  </a:lnTo>
                  <a:lnTo>
                    <a:pt x="1437" y="261"/>
                  </a:lnTo>
                  <a:lnTo>
                    <a:pt x="1443" y="276"/>
                  </a:lnTo>
                  <a:lnTo>
                    <a:pt x="1450" y="291"/>
                  </a:lnTo>
                  <a:lnTo>
                    <a:pt x="1464" y="322"/>
                  </a:lnTo>
                  <a:lnTo>
                    <a:pt x="1470" y="338"/>
                  </a:lnTo>
                  <a:lnTo>
                    <a:pt x="1474" y="355"/>
                  </a:lnTo>
                  <a:lnTo>
                    <a:pt x="1477" y="372"/>
                  </a:lnTo>
                  <a:lnTo>
                    <a:pt x="1477" y="390"/>
                  </a:lnTo>
                  <a:lnTo>
                    <a:pt x="1477" y="390"/>
                  </a:lnTo>
                  <a:lnTo>
                    <a:pt x="1477" y="398"/>
                  </a:lnTo>
                  <a:lnTo>
                    <a:pt x="1478" y="402"/>
                  </a:lnTo>
                  <a:lnTo>
                    <a:pt x="1481" y="406"/>
                  </a:lnTo>
                  <a:lnTo>
                    <a:pt x="1484" y="409"/>
                  </a:lnTo>
                  <a:lnTo>
                    <a:pt x="1488" y="410"/>
                  </a:lnTo>
                  <a:lnTo>
                    <a:pt x="1492" y="412"/>
                  </a:lnTo>
                  <a:lnTo>
                    <a:pt x="1498" y="413"/>
                  </a:lnTo>
                  <a:lnTo>
                    <a:pt x="1498" y="413"/>
                  </a:lnTo>
                  <a:lnTo>
                    <a:pt x="1502" y="413"/>
                  </a:lnTo>
                  <a:lnTo>
                    <a:pt x="1506" y="412"/>
                  </a:lnTo>
                  <a:lnTo>
                    <a:pt x="1510" y="409"/>
                  </a:lnTo>
                  <a:lnTo>
                    <a:pt x="1513" y="406"/>
                  </a:lnTo>
                  <a:lnTo>
                    <a:pt x="1516" y="399"/>
                  </a:lnTo>
                  <a:lnTo>
                    <a:pt x="1518" y="390"/>
                  </a:lnTo>
                  <a:lnTo>
                    <a:pt x="1518" y="390"/>
                  </a:lnTo>
                  <a:lnTo>
                    <a:pt x="1520" y="378"/>
                  </a:lnTo>
                  <a:lnTo>
                    <a:pt x="1520" y="369"/>
                  </a:lnTo>
                  <a:lnTo>
                    <a:pt x="1520" y="358"/>
                  </a:lnTo>
                  <a:lnTo>
                    <a:pt x="1518" y="348"/>
                  </a:lnTo>
                  <a:lnTo>
                    <a:pt x="1513" y="327"/>
                  </a:lnTo>
                  <a:lnTo>
                    <a:pt x="1504" y="308"/>
                  </a:lnTo>
                  <a:lnTo>
                    <a:pt x="1504" y="308"/>
                  </a:lnTo>
                  <a:close/>
                  <a:moveTo>
                    <a:pt x="1291" y="218"/>
                  </a:moveTo>
                  <a:lnTo>
                    <a:pt x="1291" y="218"/>
                  </a:lnTo>
                  <a:lnTo>
                    <a:pt x="1364" y="103"/>
                  </a:lnTo>
                  <a:lnTo>
                    <a:pt x="1364" y="103"/>
                  </a:lnTo>
                  <a:lnTo>
                    <a:pt x="1412" y="202"/>
                  </a:lnTo>
                  <a:lnTo>
                    <a:pt x="1412" y="202"/>
                  </a:lnTo>
                  <a:lnTo>
                    <a:pt x="1291" y="218"/>
                  </a:lnTo>
                  <a:lnTo>
                    <a:pt x="1291" y="218"/>
                  </a:lnTo>
                  <a:close/>
                  <a:moveTo>
                    <a:pt x="334" y="15"/>
                  </a:moveTo>
                  <a:lnTo>
                    <a:pt x="334" y="15"/>
                  </a:lnTo>
                  <a:lnTo>
                    <a:pt x="323" y="17"/>
                  </a:lnTo>
                  <a:lnTo>
                    <a:pt x="313" y="18"/>
                  </a:lnTo>
                  <a:lnTo>
                    <a:pt x="313" y="18"/>
                  </a:lnTo>
                  <a:lnTo>
                    <a:pt x="166" y="26"/>
                  </a:lnTo>
                  <a:lnTo>
                    <a:pt x="166" y="26"/>
                  </a:lnTo>
                  <a:lnTo>
                    <a:pt x="115" y="30"/>
                  </a:lnTo>
                  <a:lnTo>
                    <a:pt x="65" y="35"/>
                  </a:lnTo>
                  <a:lnTo>
                    <a:pt x="65" y="35"/>
                  </a:lnTo>
                  <a:lnTo>
                    <a:pt x="61" y="36"/>
                  </a:lnTo>
                  <a:lnTo>
                    <a:pt x="57" y="39"/>
                  </a:lnTo>
                  <a:lnTo>
                    <a:pt x="50" y="44"/>
                  </a:lnTo>
                  <a:lnTo>
                    <a:pt x="50" y="44"/>
                  </a:lnTo>
                  <a:lnTo>
                    <a:pt x="57" y="53"/>
                  </a:lnTo>
                  <a:lnTo>
                    <a:pt x="61" y="57"/>
                  </a:lnTo>
                  <a:lnTo>
                    <a:pt x="65" y="58"/>
                  </a:lnTo>
                  <a:lnTo>
                    <a:pt x="65" y="58"/>
                  </a:lnTo>
                  <a:lnTo>
                    <a:pt x="98" y="65"/>
                  </a:lnTo>
                  <a:lnTo>
                    <a:pt x="133" y="72"/>
                  </a:lnTo>
                  <a:lnTo>
                    <a:pt x="133" y="72"/>
                  </a:lnTo>
                  <a:lnTo>
                    <a:pt x="134" y="101"/>
                  </a:lnTo>
                  <a:lnTo>
                    <a:pt x="134" y="130"/>
                  </a:lnTo>
                  <a:lnTo>
                    <a:pt x="134" y="159"/>
                  </a:lnTo>
                  <a:lnTo>
                    <a:pt x="133" y="188"/>
                  </a:lnTo>
                  <a:lnTo>
                    <a:pt x="127" y="247"/>
                  </a:lnTo>
                  <a:lnTo>
                    <a:pt x="119" y="305"/>
                  </a:lnTo>
                  <a:lnTo>
                    <a:pt x="119" y="305"/>
                  </a:lnTo>
                  <a:lnTo>
                    <a:pt x="116" y="309"/>
                  </a:lnTo>
                  <a:lnTo>
                    <a:pt x="113" y="313"/>
                  </a:lnTo>
                  <a:lnTo>
                    <a:pt x="108" y="316"/>
                  </a:lnTo>
                  <a:lnTo>
                    <a:pt x="104" y="317"/>
                  </a:lnTo>
                  <a:lnTo>
                    <a:pt x="104" y="317"/>
                  </a:lnTo>
                  <a:lnTo>
                    <a:pt x="70" y="326"/>
                  </a:lnTo>
                  <a:lnTo>
                    <a:pt x="39" y="334"/>
                  </a:lnTo>
                  <a:lnTo>
                    <a:pt x="39" y="334"/>
                  </a:lnTo>
                  <a:lnTo>
                    <a:pt x="29" y="337"/>
                  </a:lnTo>
                  <a:lnTo>
                    <a:pt x="21" y="342"/>
                  </a:lnTo>
                  <a:lnTo>
                    <a:pt x="14" y="348"/>
                  </a:lnTo>
                  <a:lnTo>
                    <a:pt x="8" y="355"/>
                  </a:lnTo>
                  <a:lnTo>
                    <a:pt x="4" y="362"/>
                  </a:lnTo>
                  <a:lnTo>
                    <a:pt x="1" y="370"/>
                  </a:lnTo>
                  <a:lnTo>
                    <a:pt x="0" y="378"/>
                  </a:lnTo>
                  <a:lnTo>
                    <a:pt x="1" y="388"/>
                  </a:lnTo>
                  <a:lnTo>
                    <a:pt x="1" y="388"/>
                  </a:lnTo>
                  <a:lnTo>
                    <a:pt x="5" y="395"/>
                  </a:lnTo>
                  <a:lnTo>
                    <a:pt x="8" y="398"/>
                  </a:lnTo>
                  <a:lnTo>
                    <a:pt x="11" y="399"/>
                  </a:lnTo>
                  <a:lnTo>
                    <a:pt x="11" y="399"/>
                  </a:lnTo>
                  <a:lnTo>
                    <a:pt x="14" y="399"/>
                  </a:lnTo>
                  <a:lnTo>
                    <a:pt x="18" y="398"/>
                  </a:lnTo>
                  <a:lnTo>
                    <a:pt x="22" y="396"/>
                  </a:lnTo>
                  <a:lnTo>
                    <a:pt x="23" y="394"/>
                  </a:lnTo>
                  <a:lnTo>
                    <a:pt x="23" y="394"/>
                  </a:lnTo>
                  <a:lnTo>
                    <a:pt x="25" y="388"/>
                  </a:lnTo>
                  <a:lnTo>
                    <a:pt x="27" y="385"/>
                  </a:lnTo>
                  <a:lnTo>
                    <a:pt x="30" y="383"/>
                  </a:lnTo>
                  <a:lnTo>
                    <a:pt x="34" y="380"/>
                  </a:lnTo>
                  <a:lnTo>
                    <a:pt x="41" y="378"/>
                  </a:lnTo>
                  <a:lnTo>
                    <a:pt x="51" y="377"/>
                  </a:lnTo>
                  <a:lnTo>
                    <a:pt x="51" y="377"/>
                  </a:lnTo>
                  <a:lnTo>
                    <a:pt x="88" y="369"/>
                  </a:lnTo>
                  <a:lnTo>
                    <a:pt x="108" y="365"/>
                  </a:lnTo>
                  <a:lnTo>
                    <a:pt x="127" y="362"/>
                  </a:lnTo>
                  <a:lnTo>
                    <a:pt x="127" y="362"/>
                  </a:lnTo>
                  <a:lnTo>
                    <a:pt x="193" y="353"/>
                  </a:lnTo>
                  <a:lnTo>
                    <a:pt x="256" y="345"/>
                  </a:lnTo>
                  <a:lnTo>
                    <a:pt x="256" y="345"/>
                  </a:lnTo>
                  <a:lnTo>
                    <a:pt x="269" y="344"/>
                  </a:lnTo>
                  <a:lnTo>
                    <a:pt x="273" y="342"/>
                  </a:lnTo>
                  <a:lnTo>
                    <a:pt x="279" y="340"/>
                  </a:lnTo>
                  <a:lnTo>
                    <a:pt x="281" y="337"/>
                  </a:lnTo>
                  <a:lnTo>
                    <a:pt x="284" y="334"/>
                  </a:lnTo>
                  <a:lnTo>
                    <a:pt x="287" y="329"/>
                  </a:lnTo>
                  <a:lnTo>
                    <a:pt x="287" y="322"/>
                  </a:lnTo>
                  <a:lnTo>
                    <a:pt x="287" y="322"/>
                  </a:lnTo>
                  <a:lnTo>
                    <a:pt x="287" y="316"/>
                  </a:lnTo>
                  <a:lnTo>
                    <a:pt x="285" y="311"/>
                  </a:lnTo>
                  <a:lnTo>
                    <a:pt x="283" y="306"/>
                  </a:lnTo>
                  <a:lnTo>
                    <a:pt x="280" y="302"/>
                  </a:lnTo>
                  <a:lnTo>
                    <a:pt x="276" y="301"/>
                  </a:lnTo>
                  <a:lnTo>
                    <a:pt x="270" y="298"/>
                  </a:lnTo>
                  <a:lnTo>
                    <a:pt x="259" y="297"/>
                  </a:lnTo>
                  <a:lnTo>
                    <a:pt x="259" y="297"/>
                  </a:lnTo>
                  <a:lnTo>
                    <a:pt x="173" y="299"/>
                  </a:lnTo>
                  <a:lnTo>
                    <a:pt x="173" y="299"/>
                  </a:lnTo>
                  <a:lnTo>
                    <a:pt x="179" y="71"/>
                  </a:lnTo>
                  <a:lnTo>
                    <a:pt x="179" y="71"/>
                  </a:lnTo>
                  <a:lnTo>
                    <a:pt x="198" y="69"/>
                  </a:lnTo>
                  <a:lnTo>
                    <a:pt x="198" y="69"/>
                  </a:lnTo>
                  <a:lnTo>
                    <a:pt x="337" y="58"/>
                  </a:lnTo>
                  <a:lnTo>
                    <a:pt x="337" y="58"/>
                  </a:lnTo>
                  <a:lnTo>
                    <a:pt x="346" y="57"/>
                  </a:lnTo>
                  <a:lnTo>
                    <a:pt x="351" y="54"/>
                  </a:lnTo>
                  <a:lnTo>
                    <a:pt x="353" y="51"/>
                  </a:lnTo>
                  <a:lnTo>
                    <a:pt x="356" y="48"/>
                  </a:lnTo>
                  <a:lnTo>
                    <a:pt x="358" y="44"/>
                  </a:lnTo>
                  <a:lnTo>
                    <a:pt x="359" y="39"/>
                  </a:lnTo>
                  <a:lnTo>
                    <a:pt x="359" y="33"/>
                  </a:lnTo>
                  <a:lnTo>
                    <a:pt x="359" y="33"/>
                  </a:lnTo>
                  <a:lnTo>
                    <a:pt x="358" y="29"/>
                  </a:lnTo>
                  <a:lnTo>
                    <a:pt x="356" y="25"/>
                  </a:lnTo>
                  <a:lnTo>
                    <a:pt x="353" y="21"/>
                  </a:lnTo>
                  <a:lnTo>
                    <a:pt x="351" y="19"/>
                  </a:lnTo>
                  <a:lnTo>
                    <a:pt x="342" y="17"/>
                  </a:lnTo>
                  <a:lnTo>
                    <a:pt x="334" y="15"/>
                  </a:lnTo>
                  <a:lnTo>
                    <a:pt x="334" y="1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8"/>
            <p:cNvSpPr>
              <a:spLocks noEditPoints="1"/>
            </p:cNvSpPr>
            <p:nvPr/>
          </p:nvSpPr>
          <p:spPr bwMode="auto">
            <a:xfrm>
              <a:off x="7658479" y="2663150"/>
              <a:ext cx="285141" cy="446661"/>
            </a:xfrm>
            <a:custGeom>
              <a:avLst/>
              <a:gdLst>
                <a:gd name="T0" fmla="*/ 817 w 948"/>
                <a:gd name="T1" fmla="*/ 151 h 1487"/>
                <a:gd name="T2" fmla="*/ 582 w 948"/>
                <a:gd name="T3" fmla="*/ 7 h 1487"/>
                <a:gd name="T4" fmla="*/ 279 w 948"/>
                <a:gd name="T5" fmla="*/ 50 h 1487"/>
                <a:gd name="T6" fmla="*/ 23 w 948"/>
                <a:gd name="T7" fmla="*/ 315 h 1487"/>
                <a:gd name="T8" fmla="*/ 22 w 948"/>
                <a:gd name="T9" fmla="*/ 648 h 1487"/>
                <a:gd name="T10" fmla="*/ 262 w 948"/>
                <a:gd name="T11" fmla="*/ 975 h 1487"/>
                <a:gd name="T12" fmla="*/ 291 w 948"/>
                <a:gd name="T13" fmla="*/ 1071 h 1487"/>
                <a:gd name="T14" fmla="*/ 327 w 948"/>
                <a:gd name="T15" fmla="*/ 1367 h 1487"/>
                <a:gd name="T16" fmla="*/ 351 w 948"/>
                <a:gd name="T17" fmla="*/ 1455 h 1487"/>
                <a:gd name="T18" fmla="*/ 463 w 948"/>
                <a:gd name="T19" fmla="*/ 1474 h 1487"/>
                <a:gd name="T20" fmla="*/ 657 w 948"/>
                <a:gd name="T21" fmla="*/ 1469 h 1487"/>
                <a:gd name="T22" fmla="*/ 728 w 948"/>
                <a:gd name="T23" fmla="*/ 1370 h 1487"/>
                <a:gd name="T24" fmla="*/ 713 w 948"/>
                <a:gd name="T25" fmla="*/ 1212 h 1487"/>
                <a:gd name="T26" fmla="*/ 732 w 948"/>
                <a:gd name="T27" fmla="*/ 967 h 1487"/>
                <a:gd name="T28" fmla="*/ 911 w 948"/>
                <a:gd name="T29" fmla="*/ 721 h 1487"/>
                <a:gd name="T30" fmla="*/ 349 w 948"/>
                <a:gd name="T31" fmla="*/ 1194 h 1487"/>
                <a:gd name="T32" fmla="*/ 646 w 948"/>
                <a:gd name="T33" fmla="*/ 1112 h 1487"/>
                <a:gd name="T34" fmla="*/ 349 w 948"/>
                <a:gd name="T35" fmla="*/ 1194 h 1487"/>
                <a:gd name="T36" fmla="*/ 679 w 948"/>
                <a:gd name="T37" fmla="*/ 1245 h 1487"/>
                <a:gd name="T38" fmla="*/ 574 w 948"/>
                <a:gd name="T39" fmla="*/ 1318 h 1487"/>
                <a:gd name="T40" fmla="*/ 684 w 948"/>
                <a:gd name="T41" fmla="*/ 1363 h 1487"/>
                <a:gd name="T42" fmla="*/ 620 w 948"/>
                <a:gd name="T43" fmla="*/ 1409 h 1487"/>
                <a:gd name="T44" fmla="*/ 455 w 948"/>
                <a:gd name="T45" fmla="*/ 1434 h 1487"/>
                <a:gd name="T46" fmla="*/ 484 w 948"/>
                <a:gd name="T47" fmla="*/ 1362 h 1487"/>
                <a:gd name="T48" fmla="*/ 685 w 948"/>
                <a:gd name="T49" fmla="*/ 1362 h 1487"/>
                <a:gd name="T50" fmla="*/ 761 w 948"/>
                <a:gd name="T51" fmla="*/ 895 h 1487"/>
                <a:gd name="T52" fmla="*/ 677 w 948"/>
                <a:gd name="T53" fmla="*/ 1028 h 1487"/>
                <a:gd name="T54" fmla="*/ 335 w 948"/>
                <a:gd name="T55" fmla="*/ 1035 h 1487"/>
                <a:gd name="T56" fmla="*/ 567 w 948"/>
                <a:gd name="T57" fmla="*/ 1039 h 1487"/>
                <a:gd name="T58" fmla="*/ 618 w 948"/>
                <a:gd name="T59" fmla="*/ 1103 h 1487"/>
                <a:gd name="T60" fmla="*/ 319 w 948"/>
                <a:gd name="T61" fmla="*/ 1075 h 1487"/>
                <a:gd name="T62" fmla="*/ 294 w 948"/>
                <a:gd name="T63" fmla="*/ 972 h 1487"/>
                <a:gd name="T64" fmla="*/ 41 w 948"/>
                <a:gd name="T65" fmla="*/ 594 h 1487"/>
                <a:gd name="T66" fmla="*/ 91 w 948"/>
                <a:gd name="T67" fmla="*/ 257 h 1487"/>
                <a:gd name="T68" fmla="*/ 353 w 948"/>
                <a:gd name="T69" fmla="*/ 45 h 1487"/>
                <a:gd name="T70" fmla="*/ 573 w 948"/>
                <a:gd name="T71" fmla="*/ 38 h 1487"/>
                <a:gd name="T72" fmla="*/ 652 w 948"/>
                <a:gd name="T73" fmla="*/ 52 h 1487"/>
                <a:gd name="T74" fmla="*/ 887 w 948"/>
                <a:gd name="T75" fmla="*/ 294 h 1487"/>
                <a:gd name="T76" fmla="*/ 706 w 948"/>
                <a:gd name="T77" fmla="*/ 454 h 1487"/>
                <a:gd name="T78" fmla="*/ 603 w 948"/>
                <a:gd name="T79" fmla="*/ 454 h 1487"/>
                <a:gd name="T80" fmla="*/ 531 w 948"/>
                <a:gd name="T81" fmla="*/ 491 h 1487"/>
                <a:gd name="T82" fmla="*/ 462 w 948"/>
                <a:gd name="T83" fmla="*/ 512 h 1487"/>
                <a:gd name="T84" fmla="*/ 360 w 948"/>
                <a:gd name="T85" fmla="*/ 536 h 1487"/>
                <a:gd name="T86" fmla="*/ 244 w 948"/>
                <a:gd name="T87" fmla="*/ 527 h 1487"/>
                <a:gd name="T88" fmla="*/ 258 w 948"/>
                <a:gd name="T89" fmla="*/ 583 h 1487"/>
                <a:gd name="T90" fmla="*/ 252 w 948"/>
                <a:gd name="T91" fmla="*/ 556 h 1487"/>
                <a:gd name="T92" fmla="*/ 334 w 948"/>
                <a:gd name="T93" fmla="*/ 551 h 1487"/>
                <a:gd name="T94" fmla="*/ 430 w 948"/>
                <a:gd name="T95" fmla="*/ 530 h 1487"/>
                <a:gd name="T96" fmla="*/ 507 w 948"/>
                <a:gd name="T97" fmla="*/ 518 h 1487"/>
                <a:gd name="T98" fmla="*/ 606 w 948"/>
                <a:gd name="T99" fmla="*/ 498 h 1487"/>
                <a:gd name="T100" fmla="*/ 718 w 948"/>
                <a:gd name="T101" fmla="*/ 494 h 1487"/>
                <a:gd name="T102" fmla="*/ 686 w 948"/>
                <a:gd name="T103" fmla="*/ 555 h 1487"/>
                <a:gd name="T104" fmla="*/ 751 w 948"/>
                <a:gd name="T105" fmla="*/ 470 h 1487"/>
                <a:gd name="T106" fmla="*/ 446 w 948"/>
                <a:gd name="T107" fmla="*/ 787 h 1487"/>
                <a:gd name="T108" fmla="*/ 298 w 948"/>
                <a:gd name="T109" fmla="*/ 583 h 1487"/>
                <a:gd name="T110" fmla="*/ 421 w 948"/>
                <a:gd name="T111" fmla="*/ 816 h 1487"/>
                <a:gd name="T112" fmla="*/ 510 w 948"/>
                <a:gd name="T113" fmla="*/ 964 h 1487"/>
                <a:gd name="T114" fmla="*/ 489 w 948"/>
                <a:gd name="T115" fmla="*/ 870 h 1487"/>
                <a:gd name="T116" fmla="*/ 577 w 948"/>
                <a:gd name="T117" fmla="*/ 817 h 1487"/>
                <a:gd name="T118" fmla="*/ 538 w 948"/>
                <a:gd name="T119" fmla="*/ 964 h 1487"/>
                <a:gd name="T120" fmla="*/ 578 w 948"/>
                <a:gd name="T121" fmla="*/ 925 h 1487"/>
                <a:gd name="T122" fmla="*/ 660 w 948"/>
                <a:gd name="T123" fmla="*/ 563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48" h="1487">
                  <a:moveTo>
                    <a:pt x="940" y="394"/>
                  </a:moveTo>
                  <a:lnTo>
                    <a:pt x="940" y="394"/>
                  </a:lnTo>
                  <a:lnTo>
                    <a:pt x="936" y="364"/>
                  </a:lnTo>
                  <a:lnTo>
                    <a:pt x="930" y="334"/>
                  </a:lnTo>
                  <a:lnTo>
                    <a:pt x="925" y="319"/>
                  </a:lnTo>
                  <a:lnTo>
                    <a:pt x="921" y="305"/>
                  </a:lnTo>
                  <a:lnTo>
                    <a:pt x="914" y="292"/>
                  </a:lnTo>
                  <a:lnTo>
                    <a:pt x="907" y="278"/>
                  </a:lnTo>
                  <a:lnTo>
                    <a:pt x="907" y="278"/>
                  </a:lnTo>
                  <a:lnTo>
                    <a:pt x="879" y="233"/>
                  </a:lnTo>
                  <a:lnTo>
                    <a:pt x="850" y="192"/>
                  </a:lnTo>
                  <a:lnTo>
                    <a:pt x="833" y="171"/>
                  </a:lnTo>
                  <a:lnTo>
                    <a:pt x="817" y="151"/>
                  </a:lnTo>
                  <a:lnTo>
                    <a:pt x="800" y="132"/>
                  </a:lnTo>
                  <a:lnTo>
                    <a:pt x="782" y="114"/>
                  </a:lnTo>
                  <a:lnTo>
                    <a:pt x="782" y="114"/>
                  </a:lnTo>
                  <a:lnTo>
                    <a:pt x="761" y="96"/>
                  </a:lnTo>
                  <a:lnTo>
                    <a:pt x="740" y="78"/>
                  </a:lnTo>
                  <a:lnTo>
                    <a:pt x="720" y="63"/>
                  </a:lnTo>
                  <a:lnTo>
                    <a:pt x="697" y="47"/>
                  </a:lnTo>
                  <a:lnTo>
                    <a:pt x="674" y="35"/>
                  </a:lnTo>
                  <a:lnTo>
                    <a:pt x="649" y="25"/>
                  </a:lnTo>
                  <a:lnTo>
                    <a:pt x="624" y="16"/>
                  </a:lnTo>
                  <a:lnTo>
                    <a:pt x="598" y="9"/>
                  </a:lnTo>
                  <a:lnTo>
                    <a:pt x="598" y="9"/>
                  </a:lnTo>
                  <a:lnTo>
                    <a:pt x="582" y="7"/>
                  </a:lnTo>
                  <a:lnTo>
                    <a:pt x="567" y="4"/>
                  </a:lnTo>
                  <a:lnTo>
                    <a:pt x="535" y="3"/>
                  </a:lnTo>
                  <a:lnTo>
                    <a:pt x="470" y="0"/>
                  </a:lnTo>
                  <a:lnTo>
                    <a:pt x="470" y="0"/>
                  </a:lnTo>
                  <a:lnTo>
                    <a:pt x="426" y="6"/>
                  </a:lnTo>
                  <a:lnTo>
                    <a:pt x="402" y="9"/>
                  </a:lnTo>
                  <a:lnTo>
                    <a:pt x="380" y="13"/>
                  </a:lnTo>
                  <a:lnTo>
                    <a:pt x="380" y="13"/>
                  </a:lnTo>
                  <a:lnTo>
                    <a:pt x="359" y="18"/>
                  </a:lnTo>
                  <a:lnTo>
                    <a:pt x="338" y="25"/>
                  </a:lnTo>
                  <a:lnTo>
                    <a:pt x="317" y="32"/>
                  </a:lnTo>
                  <a:lnTo>
                    <a:pt x="298" y="41"/>
                  </a:lnTo>
                  <a:lnTo>
                    <a:pt x="279" y="50"/>
                  </a:lnTo>
                  <a:lnTo>
                    <a:pt x="261" y="59"/>
                  </a:lnTo>
                  <a:lnTo>
                    <a:pt x="242" y="70"/>
                  </a:lnTo>
                  <a:lnTo>
                    <a:pt x="224" y="81"/>
                  </a:lnTo>
                  <a:lnTo>
                    <a:pt x="190" y="104"/>
                  </a:lnTo>
                  <a:lnTo>
                    <a:pt x="156" y="132"/>
                  </a:lnTo>
                  <a:lnTo>
                    <a:pt x="126" y="161"/>
                  </a:lnTo>
                  <a:lnTo>
                    <a:pt x="97" y="193"/>
                  </a:lnTo>
                  <a:lnTo>
                    <a:pt x="97" y="193"/>
                  </a:lnTo>
                  <a:lnTo>
                    <a:pt x="77" y="215"/>
                  </a:lnTo>
                  <a:lnTo>
                    <a:pt x="61" y="239"/>
                  </a:lnTo>
                  <a:lnTo>
                    <a:pt x="47" y="262"/>
                  </a:lnTo>
                  <a:lnTo>
                    <a:pt x="33" y="289"/>
                  </a:lnTo>
                  <a:lnTo>
                    <a:pt x="23" y="315"/>
                  </a:lnTo>
                  <a:lnTo>
                    <a:pt x="15" y="341"/>
                  </a:lnTo>
                  <a:lnTo>
                    <a:pt x="8" y="369"/>
                  </a:lnTo>
                  <a:lnTo>
                    <a:pt x="4" y="398"/>
                  </a:lnTo>
                  <a:lnTo>
                    <a:pt x="4" y="398"/>
                  </a:lnTo>
                  <a:lnTo>
                    <a:pt x="3" y="430"/>
                  </a:lnTo>
                  <a:lnTo>
                    <a:pt x="1" y="461"/>
                  </a:lnTo>
                  <a:lnTo>
                    <a:pt x="0" y="522"/>
                  </a:lnTo>
                  <a:lnTo>
                    <a:pt x="0" y="522"/>
                  </a:lnTo>
                  <a:lnTo>
                    <a:pt x="0" y="548"/>
                  </a:lnTo>
                  <a:lnTo>
                    <a:pt x="3" y="574"/>
                  </a:lnTo>
                  <a:lnTo>
                    <a:pt x="7" y="599"/>
                  </a:lnTo>
                  <a:lnTo>
                    <a:pt x="14" y="623"/>
                  </a:lnTo>
                  <a:lnTo>
                    <a:pt x="22" y="648"/>
                  </a:lnTo>
                  <a:lnTo>
                    <a:pt x="32" y="670"/>
                  </a:lnTo>
                  <a:lnTo>
                    <a:pt x="43" y="694"/>
                  </a:lnTo>
                  <a:lnTo>
                    <a:pt x="57" y="716"/>
                  </a:lnTo>
                  <a:lnTo>
                    <a:pt x="57" y="716"/>
                  </a:lnTo>
                  <a:lnTo>
                    <a:pt x="89" y="763"/>
                  </a:lnTo>
                  <a:lnTo>
                    <a:pt x="122" y="810"/>
                  </a:lnTo>
                  <a:lnTo>
                    <a:pt x="191" y="903"/>
                  </a:lnTo>
                  <a:lnTo>
                    <a:pt x="191" y="903"/>
                  </a:lnTo>
                  <a:lnTo>
                    <a:pt x="209" y="927"/>
                  </a:lnTo>
                  <a:lnTo>
                    <a:pt x="229" y="947"/>
                  </a:lnTo>
                  <a:lnTo>
                    <a:pt x="240" y="957"/>
                  </a:lnTo>
                  <a:lnTo>
                    <a:pt x="251" y="967"/>
                  </a:lnTo>
                  <a:lnTo>
                    <a:pt x="262" y="975"/>
                  </a:lnTo>
                  <a:lnTo>
                    <a:pt x="276" y="982"/>
                  </a:lnTo>
                  <a:lnTo>
                    <a:pt x="276" y="982"/>
                  </a:lnTo>
                  <a:lnTo>
                    <a:pt x="280" y="988"/>
                  </a:lnTo>
                  <a:lnTo>
                    <a:pt x="281" y="990"/>
                  </a:lnTo>
                  <a:lnTo>
                    <a:pt x="281" y="992"/>
                  </a:lnTo>
                  <a:lnTo>
                    <a:pt x="281" y="992"/>
                  </a:lnTo>
                  <a:lnTo>
                    <a:pt x="280" y="1003"/>
                  </a:lnTo>
                  <a:lnTo>
                    <a:pt x="280" y="1013"/>
                  </a:lnTo>
                  <a:lnTo>
                    <a:pt x="280" y="1022"/>
                  </a:lnTo>
                  <a:lnTo>
                    <a:pt x="281" y="1032"/>
                  </a:lnTo>
                  <a:lnTo>
                    <a:pt x="285" y="1051"/>
                  </a:lnTo>
                  <a:lnTo>
                    <a:pt x="291" y="1071"/>
                  </a:lnTo>
                  <a:lnTo>
                    <a:pt x="291" y="1071"/>
                  </a:lnTo>
                  <a:lnTo>
                    <a:pt x="301" y="1105"/>
                  </a:lnTo>
                  <a:lnTo>
                    <a:pt x="310" y="1139"/>
                  </a:lnTo>
                  <a:lnTo>
                    <a:pt x="313" y="1157"/>
                  </a:lnTo>
                  <a:lnTo>
                    <a:pt x="316" y="1175"/>
                  </a:lnTo>
                  <a:lnTo>
                    <a:pt x="317" y="1193"/>
                  </a:lnTo>
                  <a:lnTo>
                    <a:pt x="319" y="1211"/>
                  </a:lnTo>
                  <a:lnTo>
                    <a:pt x="319" y="1211"/>
                  </a:lnTo>
                  <a:lnTo>
                    <a:pt x="319" y="1266"/>
                  </a:lnTo>
                  <a:lnTo>
                    <a:pt x="319" y="1294"/>
                  </a:lnTo>
                  <a:lnTo>
                    <a:pt x="322" y="1322"/>
                  </a:lnTo>
                  <a:lnTo>
                    <a:pt x="322" y="1322"/>
                  </a:lnTo>
                  <a:lnTo>
                    <a:pt x="323" y="1344"/>
                  </a:lnTo>
                  <a:lnTo>
                    <a:pt x="327" y="1367"/>
                  </a:lnTo>
                  <a:lnTo>
                    <a:pt x="337" y="1413"/>
                  </a:lnTo>
                  <a:lnTo>
                    <a:pt x="337" y="1413"/>
                  </a:lnTo>
                  <a:lnTo>
                    <a:pt x="341" y="1424"/>
                  </a:lnTo>
                  <a:lnTo>
                    <a:pt x="342" y="1430"/>
                  </a:lnTo>
                  <a:lnTo>
                    <a:pt x="341" y="1437"/>
                  </a:lnTo>
                  <a:lnTo>
                    <a:pt x="341" y="1437"/>
                  </a:lnTo>
                  <a:lnTo>
                    <a:pt x="340" y="1441"/>
                  </a:lnTo>
                  <a:lnTo>
                    <a:pt x="340" y="1445"/>
                  </a:lnTo>
                  <a:lnTo>
                    <a:pt x="341" y="1448"/>
                  </a:lnTo>
                  <a:lnTo>
                    <a:pt x="342" y="1451"/>
                  </a:lnTo>
                  <a:lnTo>
                    <a:pt x="345" y="1453"/>
                  </a:lnTo>
                  <a:lnTo>
                    <a:pt x="348" y="1455"/>
                  </a:lnTo>
                  <a:lnTo>
                    <a:pt x="351" y="1455"/>
                  </a:lnTo>
                  <a:lnTo>
                    <a:pt x="353" y="1453"/>
                  </a:lnTo>
                  <a:lnTo>
                    <a:pt x="353" y="1453"/>
                  </a:lnTo>
                  <a:lnTo>
                    <a:pt x="358" y="1451"/>
                  </a:lnTo>
                  <a:lnTo>
                    <a:pt x="362" y="1451"/>
                  </a:lnTo>
                  <a:lnTo>
                    <a:pt x="367" y="1451"/>
                  </a:lnTo>
                  <a:lnTo>
                    <a:pt x="374" y="1453"/>
                  </a:lnTo>
                  <a:lnTo>
                    <a:pt x="380" y="1458"/>
                  </a:lnTo>
                  <a:lnTo>
                    <a:pt x="380" y="1458"/>
                  </a:lnTo>
                  <a:lnTo>
                    <a:pt x="395" y="1463"/>
                  </a:lnTo>
                  <a:lnTo>
                    <a:pt x="403" y="1466"/>
                  </a:lnTo>
                  <a:lnTo>
                    <a:pt x="412" y="1467"/>
                  </a:lnTo>
                  <a:lnTo>
                    <a:pt x="412" y="1467"/>
                  </a:lnTo>
                  <a:lnTo>
                    <a:pt x="463" y="1474"/>
                  </a:lnTo>
                  <a:lnTo>
                    <a:pt x="489" y="1477"/>
                  </a:lnTo>
                  <a:lnTo>
                    <a:pt x="514" y="1481"/>
                  </a:lnTo>
                  <a:lnTo>
                    <a:pt x="514" y="1481"/>
                  </a:lnTo>
                  <a:lnTo>
                    <a:pt x="545" y="1485"/>
                  </a:lnTo>
                  <a:lnTo>
                    <a:pt x="560" y="1487"/>
                  </a:lnTo>
                  <a:lnTo>
                    <a:pt x="575" y="1487"/>
                  </a:lnTo>
                  <a:lnTo>
                    <a:pt x="591" y="1485"/>
                  </a:lnTo>
                  <a:lnTo>
                    <a:pt x="606" y="1484"/>
                  </a:lnTo>
                  <a:lnTo>
                    <a:pt x="620" y="1481"/>
                  </a:lnTo>
                  <a:lnTo>
                    <a:pt x="635" y="1477"/>
                  </a:lnTo>
                  <a:lnTo>
                    <a:pt x="635" y="1477"/>
                  </a:lnTo>
                  <a:lnTo>
                    <a:pt x="647" y="1473"/>
                  </a:lnTo>
                  <a:lnTo>
                    <a:pt x="657" y="1469"/>
                  </a:lnTo>
                  <a:lnTo>
                    <a:pt x="665" y="1465"/>
                  </a:lnTo>
                  <a:lnTo>
                    <a:pt x="672" y="1459"/>
                  </a:lnTo>
                  <a:lnTo>
                    <a:pt x="677" y="1452"/>
                  </a:lnTo>
                  <a:lnTo>
                    <a:pt x="681" y="1444"/>
                  </a:lnTo>
                  <a:lnTo>
                    <a:pt x="684" y="1433"/>
                  </a:lnTo>
                  <a:lnTo>
                    <a:pt x="685" y="1420"/>
                  </a:lnTo>
                  <a:lnTo>
                    <a:pt x="685" y="1420"/>
                  </a:lnTo>
                  <a:lnTo>
                    <a:pt x="688" y="1413"/>
                  </a:lnTo>
                  <a:lnTo>
                    <a:pt x="692" y="1406"/>
                  </a:lnTo>
                  <a:lnTo>
                    <a:pt x="692" y="1406"/>
                  </a:lnTo>
                  <a:lnTo>
                    <a:pt x="710" y="1388"/>
                  </a:lnTo>
                  <a:lnTo>
                    <a:pt x="728" y="1370"/>
                  </a:lnTo>
                  <a:lnTo>
                    <a:pt x="728" y="1370"/>
                  </a:lnTo>
                  <a:lnTo>
                    <a:pt x="731" y="1365"/>
                  </a:lnTo>
                  <a:lnTo>
                    <a:pt x="732" y="1359"/>
                  </a:lnTo>
                  <a:lnTo>
                    <a:pt x="732" y="1354"/>
                  </a:lnTo>
                  <a:lnTo>
                    <a:pt x="731" y="1351"/>
                  </a:lnTo>
                  <a:lnTo>
                    <a:pt x="731" y="1351"/>
                  </a:lnTo>
                  <a:lnTo>
                    <a:pt x="725" y="1344"/>
                  </a:lnTo>
                  <a:lnTo>
                    <a:pt x="721" y="1337"/>
                  </a:lnTo>
                  <a:lnTo>
                    <a:pt x="718" y="1330"/>
                  </a:lnTo>
                  <a:lnTo>
                    <a:pt x="717" y="1323"/>
                  </a:lnTo>
                  <a:lnTo>
                    <a:pt x="715" y="1308"/>
                  </a:lnTo>
                  <a:lnTo>
                    <a:pt x="715" y="1293"/>
                  </a:lnTo>
                  <a:lnTo>
                    <a:pt x="715" y="1293"/>
                  </a:lnTo>
                  <a:lnTo>
                    <a:pt x="713" y="1212"/>
                  </a:lnTo>
                  <a:lnTo>
                    <a:pt x="711" y="1130"/>
                  </a:lnTo>
                  <a:lnTo>
                    <a:pt x="711" y="1130"/>
                  </a:lnTo>
                  <a:lnTo>
                    <a:pt x="710" y="1071"/>
                  </a:lnTo>
                  <a:lnTo>
                    <a:pt x="707" y="1013"/>
                  </a:lnTo>
                  <a:lnTo>
                    <a:pt x="707" y="1013"/>
                  </a:lnTo>
                  <a:lnTo>
                    <a:pt x="707" y="999"/>
                  </a:lnTo>
                  <a:lnTo>
                    <a:pt x="708" y="992"/>
                  </a:lnTo>
                  <a:lnTo>
                    <a:pt x="711" y="986"/>
                  </a:lnTo>
                  <a:lnTo>
                    <a:pt x="715" y="981"/>
                  </a:lnTo>
                  <a:lnTo>
                    <a:pt x="720" y="975"/>
                  </a:lnTo>
                  <a:lnTo>
                    <a:pt x="725" y="971"/>
                  </a:lnTo>
                  <a:lnTo>
                    <a:pt x="732" y="967"/>
                  </a:lnTo>
                  <a:lnTo>
                    <a:pt x="732" y="967"/>
                  </a:lnTo>
                  <a:lnTo>
                    <a:pt x="738" y="964"/>
                  </a:lnTo>
                  <a:lnTo>
                    <a:pt x="742" y="960"/>
                  </a:lnTo>
                  <a:lnTo>
                    <a:pt x="750" y="950"/>
                  </a:lnTo>
                  <a:lnTo>
                    <a:pt x="750" y="950"/>
                  </a:lnTo>
                  <a:lnTo>
                    <a:pt x="767" y="933"/>
                  </a:lnTo>
                  <a:lnTo>
                    <a:pt x="782" y="917"/>
                  </a:lnTo>
                  <a:lnTo>
                    <a:pt x="812" y="882"/>
                  </a:lnTo>
                  <a:lnTo>
                    <a:pt x="839" y="845"/>
                  </a:lnTo>
                  <a:lnTo>
                    <a:pt x="865" y="806"/>
                  </a:lnTo>
                  <a:lnTo>
                    <a:pt x="865" y="806"/>
                  </a:lnTo>
                  <a:lnTo>
                    <a:pt x="882" y="778"/>
                  </a:lnTo>
                  <a:lnTo>
                    <a:pt x="897" y="750"/>
                  </a:lnTo>
                  <a:lnTo>
                    <a:pt x="911" y="721"/>
                  </a:lnTo>
                  <a:lnTo>
                    <a:pt x="922" y="692"/>
                  </a:lnTo>
                  <a:lnTo>
                    <a:pt x="932" y="662"/>
                  </a:lnTo>
                  <a:lnTo>
                    <a:pt x="939" y="631"/>
                  </a:lnTo>
                  <a:lnTo>
                    <a:pt x="944" y="599"/>
                  </a:lnTo>
                  <a:lnTo>
                    <a:pt x="947" y="567"/>
                  </a:lnTo>
                  <a:lnTo>
                    <a:pt x="947" y="567"/>
                  </a:lnTo>
                  <a:lnTo>
                    <a:pt x="948" y="523"/>
                  </a:lnTo>
                  <a:lnTo>
                    <a:pt x="947" y="480"/>
                  </a:lnTo>
                  <a:lnTo>
                    <a:pt x="944" y="437"/>
                  </a:lnTo>
                  <a:lnTo>
                    <a:pt x="940" y="394"/>
                  </a:lnTo>
                  <a:lnTo>
                    <a:pt x="940" y="394"/>
                  </a:lnTo>
                  <a:close/>
                  <a:moveTo>
                    <a:pt x="349" y="1194"/>
                  </a:moveTo>
                  <a:lnTo>
                    <a:pt x="349" y="1194"/>
                  </a:lnTo>
                  <a:lnTo>
                    <a:pt x="356" y="1186"/>
                  </a:lnTo>
                  <a:lnTo>
                    <a:pt x="360" y="1182"/>
                  </a:lnTo>
                  <a:lnTo>
                    <a:pt x="365" y="1180"/>
                  </a:lnTo>
                  <a:lnTo>
                    <a:pt x="365" y="1180"/>
                  </a:lnTo>
                  <a:lnTo>
                    <a:pt x="423" y="1166"/>
                  </a:lnTo>
                  <a:lnTo>
                    <a:pt x="481" y="1154"/>
                  </a:lnTo>
                  <a:lnTo>
                    <a:pt x="481" y="1154"/>
                  </a:lnTo>
                  <a:lnTo>
                    <a:pt x="550" y="1141"/>
                  </a:lnTo>
                  <a:lnTo>
                    <a:pt x="584" y="1135"/>
                  </a:lnTo>
                  <a:lnTo>
                    <a:pt x="618" y="1126"/>
                  </a:lnTo>
                  <a:lnTo>
                    <a:pt x="618" y="1126"/>
                  </a:lnTo>
                  <a:lnTo>
                    <a:pt x="632" y="1121"/>
                  </a:lnTo>
                  <a:lnTo>
                    <a:pt x="646" y="1112"/>
                  </a:lnTo>
                  <a:lnTo>
                    <a:pt x="674" y="1094"/>
                  </a:lnTo>
                  <a:lnTo>
                    <a:pt x="674" y="1094"/>
                  </a:lnTo>
                  <a:lnTo>
                    <a:pt x="674" y="1202"/>
                  </a:lnTo>
                  <a:lnTo>
                    <a:pt x="674" y="1202"/>
                  </a:lnTo>
                  <a:lnTo>
                    <a:pt x="441" y="1208"/>
                  </a:lnTo>
                  <a:lnTo>
                    <a:pt x="441" y="1208"/>
                  </a:lnTo>
                  <a:lnTo>
                    <a:pt x="403" y="1208"/>
                  </a:lnTo>
                  <a:lnTo>
                    <a:pt x="367" y="1205"/>
                  </a:lnTo>
                  <a:lnTo>
                    <a:pt x="367" y="1205"/>
                  </a:lnTo>
                  <a:lnTo>
                    <a:pt x="362" y="1204"/>
                  </a:lnTo>
                  <a:lnTo>
                    <a:pt x="358" y="1201"/>
                  </a:lnTo>
                  <a:lnTo>
                    <a:pt x="349" y="1194"/>
                  </a:lnTo>
                  <a:lnTo>
                    <a:pt x="349" y="1194"/>
                  </a:lnTo>
                  <a:close/>
                  <a:moveTo>
                    <a:pt x="362" y="1383"/>
                  </a:moveTo>
                  <a:lnTo>
                    <a:pt x="362" y="1383"/>
                  </a:lnTo>
                  <a:lnTo>
                    <a:pt x="351" y="1233"/>
                  </a:lnTo>
                  <a:lnTo>
                    <a:pt x="351" y="1233"/>
                  </a:lnTo>
                  <a:lnTo>
                    <a:pt x="491" y="1230"/>
                  </a:lnTo>
                  <a:lnTo>
                    <a:pt x="629" y="1229"/>
                  </a:lnTo>
                  <a:lnTo>
                    <a:pt x="629" y="1229"/>
                  </a:lnTo>
                  <a:lnTo>
                    <a:pt x="647" y="1229"/>
                  </a:lnTo>
                  <a:lnTo>
                    <a:pt x="661" y="1230"/>
                  </a:lnTo>
                  <a:lnTo>
                    <a:pt x="671" y="1233"/>
                  </a:lnTo>
                  <a:lnTo>
                    <a:pt x="674" y="1234"/>
                  </a:lnTo>
                  <a:lnTo>
                    <a:pt x="677" y="1239"/>
                  </a:lnTo>
                  <a:lnTo>
                    <a:pt x="679" y="1245"/>
                  </a:lnTo>
                  <a:lnTo>
                    <a:pt x="679" y="1257"/>
                  </a:lnTo>
                  <a:lnTo>
                    <a:pt x="679" y="1288"/>
                  </a:lnTo>
                  <a:lnTo>
                    <a:pt x="679" y="1288"/>
                  </a:lnTo>
                  <a:lnTo>
                    <a:pt x="679" y="1291"/>
                  </a:lnTo>
                  <a:lnTo>
                    <a:pt x="677" y="1295"/>
                  </a:lnTo>
                  <a:lnTo>
                    <a:pt x="672" y="1297"/>
                  </a:lnTo>
                  <a:lnTo>
                    <a:pt x="670" y="1300"/>
                  </a:lnTo>
                  <a:lnTo>
                    <a:pt x="670" y="1300"/>
                  </a:lnTo>
                  <a:lnTo>
                    <a:pt x="636" y="1308"/>
                  </a:lnTo>
                  <a:lnTo>
                    <a:pt x="620" y="1312"/>
                  </a:lnTo>
                  <a:lnTo>
                    <a:pt x="603" y="1313"/>
                  </a:lnTo>
                  <a:lnTo>
                    <a:pt x="603" y="1313"/>
                  </a:lnTo>
                  <a:lnTo>
                    <a:pt x="574" y="1318"/>
                  </a:lnTo>
                  <a:lnTo>
                    <a:pt x="543" y="1322"/>
                  </a:lnTo>
                  <a:lnTo>
                    <a:pt x="514" y="1329"/>
                  </a:lnTo>
                  <a:lnTo>
                    <a:pt x="485" y="1336"/>
                  </a:lnTo>
                  <a:lnTo>
                    <a:pt x="457" y="1345"/>
                  </a:lnTo>
                  <a:lnTo>
                    <a:pt x="428" y="1355"/>
                  </a:lnTo>
                  <a:lnTo>
                    <a:pt x="401" y="1367"/>
                  </a:lnTo>
                  <a:lnTo>
                    <a:pt x="373" y="1379"/>
                  </a:lnTo>
                  <a:lnTo>
                    <a:pt x="373" y="1379"/>
                  </a:lnTo>
                  <a:lnTo>
                    <a:pt x="362" y="1383"/>
                  </a:lnTo>
                  <a:lnTo>
                    <a:pt x="362" y="1383"/>
                  </a:lnTo>
                  <a:close/>
                  <a:moveTo>
                    <a:pt x="685" y="1362"/>
                  </a:moveTo>
                  <a:lnTo>
                    <a:pt x="685" y="1362"/>
                  </a:lnTo>
                  <a:lnTo>
                    <a:pt x="684" y="1363"/>
                  </a:lnTo>
                  <a:lnTo>
                    <a:pt x="681" y="1365"/>
                  </a:lnTo>
                  <a:lnTo>
                    <a:pt x="674" y="1369"/>
                  </a:lnTo>
                  <a:lnTo>
                    <a:pt x="674" y="1369"/>
                  </a:lnTo>
                  <a:lnTo>
                    <a:pt x="663" y="1373"/>
                  </a:lnTo>
                  <a:lnTo>
                    <a:pt x="659" y="1376"/>
                  </a:lnTo>
                  <a:lnTo>
                    <a:pt x="656" y="1379"/>
                  </a:lnTo>
                  <a:lnTo>
                    <a:pt x="656" y="1379"/>
                  </a:lnTo>
                  <a:lnTo>
                    <a:pt x="653" y="1385"/>
                  </a:lnTo>
                  <a:lnTo>
                    <a:pt x="650" y="1391"/>
                  </a:lnTo>
                  <a:lnTo>
                    <a:pt x="646" y="1395"/>
                  </a:lnTo>
                  <a:lnTo>
                    <a:pt x="642" y="1399"/>
                  </a:lnTo>
                  <a:lnTo>
                    <a:pt x="631" y="1405"/>
                  </a:lnTo>
                  <a:lnTo>
                    <a:pt x="620" y="1409"/>
                  </a:lnTo>
                  <a:lnTo>
                    <a:pt x="620" y="1409"/>
                  </a:lnTo>
                  <a:lnTo>
                    <a:pt x="606" y="1416"/>
                  </a:lnTo>
                  <a:lnTo>
                    <a:pt x="591" y="1420"/>
                  </a:lnTo>
                  <a:lnTo>
                    <a:pt x="560" y="1430"/>
                  </a:lnTo>
                  <a:lnTo>
                    <a:pt x="560" y="1430"/>
                  </a:lnTo>
                  <a:lnTo>
                    <a:pt x="548" y="1434"/>
                  </a:lnTo>
                  <a:lnTo>
                    <a:pt x="534" y="1438"/>
                  </a:lnTo>
                  <a:lnTo>
                    <a:pt x="521" y="1440"/>
                  </a:lnTo>
                  <a:lnTo>
                    <a:pt x="507" y="1441"/>
                  </a:lnTo>
                  <a:lnTo>
                    <a:pt x="495" y="1441"/>
                  </a:lnTo>
                  <a:lnTo>
                    <a:pt x="481" y="1440"/>
                  </a:lnTo>
                  <a:lnTo>
                    <a:pt x="467" y="1438"/>
                  </a:lnTo>
                  <a:lnTo>
                    <a:pt x="455" y="1434"/>
                  </a:lnTo>
                  <a:lnTo>
                    <a:pt x="455" y="1434"/>
                  </a:lnTo>
                  <a:lnTo>
                    <a:pt x="427" y="1428"/>
                  </a:lnTo>
                  <a:lnTo>
                    <a:pt x="399" y="1422"/>
                  </a:lnTo>
                  <a:lnTo>
                    <a:pt x="399" y="1422"/>
                  </a:lnTo>
                  <a:lnTo>
                    <a:pt x="389" y="1419"/>
                  </a:lnTo>
                  <a:lnTo>
                    <a:pt x="378" y="1413"/>
                  </a:lnTo>
                  <a:lnTo>
                    <a:pt x="378" y="1413"/>
                  </a:lnTo>
                  <a:lnTo>
                    <a:pt x="378" y="1405"/>
                  </a:lnTo>
                  <a:lnTo>
                    <a:pt x="378" y="1405"/>
                  </a:lnTo>
                  <a:lnTo>
                    <a:pt x="423" y="1387"/>
                  </a:lnTo>
                  <a:lnTo>
                    <a:pt x="466" y="1369"/>
                  </a:lnTo>
                  <a:lnTo>
                    <a:pt x="466" y="1369"/>
                  </a:lnTo>
                  <a:lnTo>
                    <a:pt x="484" y="1362"/>
                  </a:lnTo>
                  <a:lnTo>
                    <a:pt x="503" y="1356"/>
                  </a:lnTo>
                  <a:lnTo>
                    <a:pt x="521" y="1352"/>
                  </a:lnTo>
                  <a:lnTo>
                    <a:pt x="539" y="1348"/>
                  </a:lnTo>
                  <a:lnTo>
                    <a:pt x="577" y="1343"/>
                  </a:lnTo>
                  <a:lnTo>
                    <a:pt x="616" y="1337"/>
                  </a:lnTo>
                  <a:lnTo>
                    <a:pt x="616" y="1337"/>
                  </a:lnTo>
                  <a:lnTo>
                    <a:pt x="632" y="1336"/>
                  </a:lnTo>
                  <a:lnTo>
                    <a:pt x="649" y="1331"/>
                  </a:lnTo>
                  <a:lnTo>
                    <a:pt x="685" y="1323"/>
                  </a:lnTo>
                  <a:lnTo>
                    <a:pt x="685" y="1323"/>
                  </a:lnTo>
                  <a:lnTo>
                    <a:pt x="685" y="1343"/>
                  </a:lnTo>
                  <a:lnTo>
                    <a:pt x="685" y="1362"/>
                  </a:lnTo>
                  <a:lnTo>
                    <a:pt x="685" y="1362"/>
                  </a:lnTo>
                  <a:close/>
                  <a:moveTo>
                    <a:pt x="919" y="549"/>
                  </a:moveTo>
                  <a:lnTo>
                    <a:pt x="919" y="549"/>
                  </a:lnTo>
                  <a:lnTo>
                    <a:pt x="916" y="579"/>
                  </a:lnTo>
                  <a:lnTo>
                    <a:pt x="912" y="609"/>
                  </a:lnTo>
                  <a:lnTo>
                    <a:pt x="907" y="638"/>
                  </a:lnTo>
                  <a:lnTo>
                    <a:pt x="898" y="666"/>
                  </a:lnTo>
                  <a:lnTo>
                    <a:pt x="887" y="694"/>
                  </a:lnTo>
                  <a:lnTo>
                    <a:pt x="875" y="721"/>
                  </a:lnTo>
                  <a:lnTo>
                    <a:pt x="861" y="748"/>
                  </a:lnTo>
                  <a:lnTo>
                    <a:pt x="846" y="773"/>
                  </a:lnTo>
                  <a:lnTo>
                    <a:pt x="846" y="773"/>
                  </a:lnTo>
                  <a:lnTo>
                    <a:pt x="803" y="834"/>
                  </a:lnTo>
                  <a:lnTo>
                    <a:pt x="761" y="895"/>
                  </a:lnTo>
                  <a:lnTo>
                    <a:pt x="761" y="895"/>
                  </a:lnTo>
                  <a:lnTo>
                    <a:pt x="717" y="961"/>
                  </a:lnTo>
                  <a:lnTo>
                    <a:pt x="717" y="961"/>
                  </a:lnTo>
                  <a:lnTo>
                    <a:pt x="711" y="960"/>
                  </a:lnTo>
                  <a:lnTo>
                    <a:pt x="707" y="958"/>
                  </a:lnTo>
                  <a:lnTo>
                    <a:pt x="703" y="960"/>
                  </a:lnTo>
                  <a:lnTo>
                    <a:pt x="699" y="961"/>
                  </a:lnTo>
                  <a:lnTo>
                    <a:pt x="696" y="964"/>
                  </a:lnTo>
                  <a:lnTo>
                    <a:pt x="693" y="968"/>
                  </a:lnTo>
                  <a:lnTo>
                    <a:pt x="690" y="976"/>
                  </a:lnTo>
                  <a:lnTo>
                    <a:pt x="690" y="976"/>
                  </a:lnTo>
                  <a:lnTo>
                    <a:pt x="684" y="1003"/>
                  </a:lnTo>
                  <a:lnTo>
                    <a:pt x="677" y="1028"/>
                  </a:lnTo>
                  <a:lnTo>
                    <a:pt x="677" y="1028"/>
                  </a:lnTo>
                  <a:lnTo>
                    <a:pt x="656" y="1026"/>
                  </a:lnTo>
                  <a:lnTo>
                    <a:pt x="636" y="1025"/>
                  </a:lnTo>
                  <a:lnTo>
                    <a:pt x="636" y="1025"/>
                  </a:lnTo>
                  <a:lnTo>
                    <a:pt x="611" y="1021"/>
                  </a:lnTo>
                  <a:lnTo>
                    <a:pt x="586" y="1018"/>
                  </a:lnTo>
                  <a:lnTo>
                    <a:pt x="561" y="1018"/>
                  </a:lnTo>
                  <a:lnTo>
                    <a:pt x="535" y="1018"/>
                  </a:lnTo>
                  <a:lnTo>
                    <a:pt x="485" y="1022"/>
                  </a:lnTo>
                  <a:lnTo>
                    <a:pt x="435" y="1026"/>
                  </a:lnTo>
                  <a:lnTo>
                    <a:pt x="435" y="1026"/>
                  </a:lnTo>
                  <a:lnTo>
                    <a:pt x="335" y="1035"/>
                  </a:lnTo>
                  <a:lnTo>
                    <a:pt x="335" y="1035"/>
                  </a:lnTo>
                  <a:lnTo>
                    <a:pt x="331" y="1036"/>
                  </a:lnTo>
                  <a:lnTo>
                    <a:pt x="328" y="1039"/>
                  </a:lnTo>
                  <a:lnTo>
                    <a:pt x="322" y="1044"/>
                  </a:lnTo>
                  <a:lnTo>
                    <a:pt x="322" y="1044"/>
                  </a:lnTo>
                  <a:lnTo>
                    <a:pt x="328" y="1050"/>
                  </a:lnTo>
                  <a:lnTo>
                    <a:pt x="333" y="1051"/>
                  </a:lnTo>
                  <a:lnTo>
                    <a:pt x="337" y="1053"/>
                  </a:lnTo>
                  <a:lnTo>
                    <a:pt x="337" y="1053"/>
                  </a:lnTo>
                  <a:lnTo>
                    <a:pt x="405" y="1049"/>
                  </a:lnTo>
                  <a:lnTo>
                    <a:pt x="473" y="1043"/>
                  </a:lnTo>
                  <a:lnTo>
                    <a:pt x="473" y="1043"/>
                  </a:lnTo>
                  <a:lnTo>
                    <a:pt x="520" y="1040"/>
                  </a:lnTo>
                  <a:lnTo>
                    <a:pt x="567" y="1039"/>
                  </a:lnTo>
                  <a:lnTo>
                    <a:pt x="591" y="1039"/>
                  </a:lnTo>
                  <a:lnTo>
                    <a:pt x="614" y="1042"/>
                  </a:lnTo>
                  <a:lnTo>
                    <a:pt x="638" y="1046"/>
                  </a:lnTo>
                  <a:lnTo>
                    <a:pt x="663" y="1051"/>
                  </a:lnTo>
                  <a:lnTo>
                    <a:pt x="663" y="1051"/>
                  </a:lnTo>
                  <a:lnTo>
                    <a:pt x="661" y="1060"/>
                  </a:lnTo>
                  <a:lnTo>
                    <a:pt x="659" y="1067"/>
                  </a:lnTo>
                  <a:lnTo>
                    <a:pt x="654" y="1075"/>
                  </a:lnTo>
                  <a:lnTo>
                    <a:pt x="649" y="1082"/>
                  </a:lnTo>
                  <a:lnTo>
                    <a:pt x="643" y="1089"/>
                  </a:lnTo>
                  <a:lnTo>
                    <a:pt x="635" y="1094"/>
                  </a:lnTo>
                  <a:lnTo>
                    <a:pt x="627" y="1100"/>
                  </a:lnTo>
                  <a:lnTo>
                    <a:pt x="618" y="1103"/>
                  </a:lnTo>
                  <a:lnTo>
                    <a:pt x="618" y="1103"/>
                  </a:lnTo>
                  <a:lnTo>
                    <a:pt x="546" y="1118"/>
                  </a:lnTo>
                  <a:lnTo>
                    <a:pt x="510" y="1125"/>
                  </a:lnTo>
                  <a:lnTo>
                    <a:pt x="474" y="1132"/>
                  </a:lnTo>
                  <a:lnTo>
                    <a:pt x="474" y="1132"/>
                  </a:lnTo>
                  <a:lnTo>
                    <a:pt x="441" y="1136"/>
                  </a:lnTo>
                  <a:lnTo>
                    <a:pt x="409" y="1141"/>
                  </a:lnTo>
                  <a:lnTo>
                    <a:pt x="392" y="1146"/>
                  </a:lnTo>
                  <a:lnTo>
                    <a:pt x="377" y="1150"/>
                  </a:lnTo>
                  <a:lnTo>
                    <a:pt x="360" y="1155"/>
                  </a:lnTo>
                  <a:lnTo>
                    <a:pt x="345" y="1162"/>
                  </a:lnTo>
                  <a:lnTo>
                    <a:pt x="345" y="1162"/>
                  </a:lnTo>
                  <a:lnTo>
                    <a:pt x="319" y="1075"/>
                  </a:lnTo>
                  <a:lnTo>
                    <a:pt x="319" y="1075"/>
                  </a:lnTo>
                  <a:lnTo>
                    <a:pt x="313" y="1055"/>
                  </a:lnTo>
                  <a:lnTo>
                    <a:pt x="310" y="1046"/>
                  </a:lnTo>
                  <a:lnTo>
                    <a:pt x="309" y="1036"/>
                  </a:lnTo>
                  <a:lnTo>
                    <a:pt x="309" y="1036"/>
                  </a:lnTo>
                  <a:lnTo>
                    <a:pt x="306" y="1011"/>
                  </a:lnTo>
                  <a:lnTo>
                    <a:pt x="306" y="988"/>
                  </a:lnTo>
                  <a:lnTo>
                    <a:pt x="306" y="988"/>
                  </a:lnTo>
                  <a:lnTo>
                    <a:pt x="306" y="981"/>
                  </a:lnTo>
                  <a:lnTo>
                    <a:pt x="305" y="976"/>
                  </a:lnTo>
                  <a:lnTo>
                    <a:pt x="303" y="974"/>
                  </a:lnTo>
                  <a:lnTo>
                    <a:pt x="301" y="974"/>
                  </a:lnTo>
                  <a:lnTo>
                    <a:pt x="294" y="972"/>
                  </a:lnTo>
                  <a:lnTo>
                    <a:pt x="294" y="972"/>
                  </a:lnTo>
                  <a:lnTo>
                    <a:pt x="288" y="972"/>
                  </a:lnTo>
                  <a:lnTo>
                    <a:pt x="284" y="968"/>
                  </a:lnTo>
                  <a:lnTo>
                    <a:pt x="284" y="968"/>
                  </a:lnTo>
                  <a:lnTo>
                    <a:pt x="187" y="839"/>
                  </a:lnTo>
                  <a:lnTo>
                    <a:pt x="138" y="773"/>
                  </a:lnTo>
                  <a:lnTo>
                    <a:pt x="91" y="707"/>
                  </a:lnTo>
                  <a:lnTo>
                    <a:pt x="91" y="707"/>
                  </a:lnTo>
                  <a:lnTo>
                    <a:pt x="77" y="685"/>
                  </a:lnTo>
                  <a:lnTo>
                    <a:pt x="66" y="664"/>
                  </a:lnTo>
                  <a:lnTo>
                    <a:pt x="55" y="641"/>
                  </a:lnTo>
                  <a:lnTo>
                    <a:pt x="47" y="617"/>
                  </a:lnTo>
                  <a:lnTo>
                    <a:pt x="41" y="594"/>
                  </a:lnTo>
                  <a:lnTo>
                    <a:pt x="37" y="569"/>
                  </a:lnTo>
                  <a:lnTo>
                    <a:pt x="34" y="544"/>
                  </a:lnTo>
                  <a:lnTo>
                    <a:pt x="34" y="518"/>
                  </a:lnTo>
                  <a:lnTo>
                    <a:pt x="34" y="518"/>
                  </a:lnTo>
                  <a:lnTo>
                    <a:pt x="37" y="443"/>
                  </a:lnTo>
                  <a:lnTo>
                    <a:pt x="40" y="405"/>
                  </a:lnTo>
                  <a:lnTo>
                    <a:pt x="44" y="369"/>
                  </a:lnTo>
                  <a:lnTo>
                    <a:pt x="44" y="369"/>
                  </a:lnTo>
                  <a:lnTo>
                    <a:pt x="50" y="344"/>
                  </a:lnTo>
                  <a:lnTo>
                    <a:pt x="58" y="322"/>
                  </a:lnTo>
                  <a:lnTo>
                    <a:pt x="66" y="300"/>
                  </a:lnTo>
                  <a:lnTo>
                    <a:pt x="77" y="278"/>
                  </a:lnTo>
                  <a:lnTo>
                    <a:pt x="91" y="257"/>
                  </a:lnTo>
                  <a:lnTo>
                    <a:pt x="105" y="236"/>
                  </a:lnTo>
                  <a:lnTo>
                    <a:pt x="120" y="217"/>
                  </a:lnTo>
                  <a:lnTo>
                    <a:pt x="136" y="197"/>
                  </a:lnTo>
                  <a:lnTo>
                    <a:pt x="136" y="197"/>
                  </a:lnTo>
                  <a:lnTo>
                    <a:pt x="158" y="172"/>
                  </a:lnTo>
                  <a:lnTo>
                    <a:pt x="183" y="149"/>
                  </a:lnTo>
                  <a:lnTo>
                    <a:pt x="208" y="127"/>
                  </a:lnTo>
                  <a:lnTo>
                    <a:pt x="234" y="106"/>
                  </a:lnTo>
                  <a:lnTo>
                    <a:pt x="262" y="88"/>
                  </a:lnTo>
                  <a:lnTo>
                    <a:pt x="291" y="71"/>
                  </a:lnTo>
                  <a:lnTo>
                    <a:pt x="322" y="57"/>
                  </a:lnTo>
                  <a:lnTo>
                    <a:pt x="353" y="45"/>
                  </a:lnTo>
                  <a:lnTo>
                    <a:pt x="353" y="45"/>
                  </a:lnTo>
                  <a:lnTo>
                    <a:pt x="365" y="42"/>
                  </a:lnTo>
                  <a:lnTo>
                    <a:pt x="376" y="41"/>
                  </a:lnTo>
                  <a:lnTo>
                    <a:pt x="399" y="38"/>
                  </a:lnTo>
                  <a:lnTo>
                    <a:pt x="445" y="34"/>
                  </a:lnTo>
                  <a:lnTo>
                    <a:pt x="445" y="34"/>
                  </a:lnTo>
                  <a:lnTo>
                    <a:pt x="471" y="29"/>
                  </a:lnTo>
                  <a:lnTo>
                    <a:pt x="484" y="28"/>
                  </a:lnTo>
                  <a:lnTo>
                    <a:pt x="496" y="28"/>
                  </a:lnTo>
                  <a:lnTo>
                    <a:pt x="496" y="28"/>
                  </a:lnTo>
                  <a:lnTo>
                    <a:pt x="528" y="29"/>
                  </a:lnTo>
                  <a:lnTo>
                    <a:pt x="560" y="35"/>
                  </a:lnTo>
                  <a:lnTo>
                    <a:pt x="560" y="35"/>
                  </a:lnTo>
                  <a:lnTo>
                    <a:pt x="573" y="38"/>
                  </a:lnTo>
                  <a:lnTo>
                    <a:pt x="584" y="41"/>
                  </a:lnTo>
                  <a:lnTo>
                    <a:pt x="607" y="49"/>
                  </a:lnTo>
                  <a:lnTo>
                    <a:pt x="607" y="49"/>
                  </a:lnTo>
                  <a:lnTo>
                    <a:pt x="613" y="49"/>
                  </a:lnTo>
                  <a:lnTo>
                    <a:pt x="616" y="49"/>
                  </a:lnTo>
                  <a:lnTo>
                    <a:pt x="616" y="49"/>
                  </a:lnTo>
                  <a:lnTo>
                    <a:pt x="621" y="43"/>
                  </a:lnTo>
                  <a:lnTo>
                    <a:pt x="625" y="41"/>
                  </a:lnTo>
                  <a:lnTo>
                    <a:pt x="629" y="41"/>
                  </a:lnTo>
                  <a:lnTo>
                    <a:pt x="635" y="42"/>
                  </a:lnTo>
                  <a:lnTo>
                    <a:pt x="643" y="46"/>
                  </a:lnTo>
                  <a:lnTo>
                    <a:pt x="652" y="52"/>
                  </a:lnTo>
                  <a:lnTo>
                    <a:pt x="652" y="52"/>
                  </a:lnTo>
                  <a:lnTo>
                    <a:pt x="671" y="61"/>
                  </a:lnTo>
                  <a:lnTo>
                    <a:pt x="690" y="72"/>
                  </a:lnTo>
                  <a:lnTo>
                    <a:pt x="708" y="85"/>
                  </a:lnTo>
                  <a:lnTo>
                    <a:pt x="726" y="97"/>
                  </a:lnTo>
                  <a:lnTo>
                    <a:pt x="743" y="110"/>
                  </a:lnTo>
                  <a:lnTo>
                    <a:pt x="758" y="125"/>
                  </a:lnTo>
                  <a:lnTo>
                    <a:pt x="774" y="139"/>
                  </a:lnTo>
                  <a:lnTo>
                    <a:pt x="789" y="154"/>
                  </a:lnTo>
                  <a:lnTo>
                    <a:pt x="817" y="188"/>
                  </a:lnTo>
                  <a:lnTo>
                    <a:pt x="842" y="221"/>
                  </a:lnTo>
                  <a:lnTo>
                    <a:pt x="865" y="257"/>
                  </a:lnTo>
                  <a:lnTo>
                    <a:pt x="887" y="294"/>
                  </a:lnTo>
                  <a:lnTo>
                    <a:pt x="887" y="294"/>
                  </a:lnTo>
                  <a:lnTo>
                    <a:pt x="893" y="305"/>
                  </a:lnTo>
                  <a:lnTo>
                    <a:pt x="897" y="316"/>
                  </a:lnTo>
                  <a:lnTo>
                    <a:pt x="904" y="340"/>
                  </a:lnTo>
                  <a:lnTo>
                    <a:pt x="910" y="365"/>
                  </a:lnTo>
                  <a:lnTo>
                    <a:pt x="912" y="390"/>
                  </a:lnTo>
                  <a:lnTo>
                    <a:pt x="912" y="390"/>
                  </a:lnTo>
                  <a:lnTo>
                    <a:pt x="916" y="429"/>
                  </a:lnTo>
                  <a:lnTo>
                    <a:pt x="918" y="469"/>
                  </a:lnTo>
                  <a:lnTo>
                    <a:pt x="919" y="509"/>
                  </a:lnTo>
                  <a:lnTo>
                    <a:pt x="919" y="549"/>
                  </a:lnTo>
                  <a:lnTo>
                    <a:pt x="919" y="549"/>
                  </a:lnTo>
                  <a:close/>
                  <a:moveTo>
                    <a:pt x="706" y="454"/>
                  </a:moveTo>
                  <a:lnTo>
                    <a:pt x="706" y="454"/>
                  </a:lnTo>
                  <a:lnTo>
                    <a:pt x="686" y="459"/>
                  </a:lnTo>
                  <a:lnTo>
                    <a:pt x="675" y="462"/>
                  </a:lnTo>
                  <a:lnTo>
                    <a:pt x="665" y="463"/>
                  </a:lnTo>
                  <a:lnTo>
                    <a:pt x="656" y="462"/>
                  </a:lnTo>
                  <a:lnTo>
                    <a:pt x="645" y="461"/>
                  </a:lnTo>
                  <a:lnTo>
                    <a:pt x="635" y="458"/>
                  </a:lnTo>
                  <a:lnTo>
                    <a:pt x="624" y="452"/>
                  </a:lnTo>
                  <a:lnTo>
                    <a:pt x="624" y="452"/>
                  </a:lnTo>
                  <a:lnTo>
                    <a:pt x="620" y="451"/>
                  </a:lnTo>
                  <a:lnTo>
                    <a:pt x="614" y="450"/>
                  </a:lnTo>
                  <a:lnTo>
                    <a:pt x="607" y="451"/>
                  </a:lnTo>
                  <a:lnTo>
                    <a:pt x="603" y="454"/>
                  </a:lnTo>
                  <a:lnTo>
                    <a:pt x="603" y="454"/>
                  </a:lnTo>
                  <a:lnTo>
                    <a:pt x="596" y="459"/>
                  </a:lnTo>
                  <a:lnTo>
                    <a:pt x="589" y="465"/>
                  </a:lnTo>
                  <a:lnTo>
                    <a:pt x="578" y="479"/>
                  </a:lnTo>
                  <a:lnTo>
                    <a:pt x="578" y="479"/>
                  </a:lnTo>
                  <a:lnTo>
                    <a:pt x="571" y="486"/>
                  </a:lnTo>
                  <a:lnTo>
                    <a:pt x="566" y="491"/>
                  </a:lnTo>
                  <a:lnTo>
                    <a:pt x="560" y="495"/>
                  </a:lnTo>
                  <a:lnTo>
                    <a:pt x="555" y="498"/>
                  </a:lnTo>
                  <a:lnTo>
                    <a:pt x="549" y="498"/>
                  </a:lnTo>
                  <a:lnTo>
                    <a:pt x="543" y="498"/>
                  </a:lnTo>
                  <a:lnTo>
                    <a:pt x="538" y="495"/>
                  </a:lnTo>
                  <a:lnTo>
                    <a:pt x="531" y="491"/>
                  </a:lnTo>
                  <a:lnTo>
                    <a:pt x="531" y="491"/>
                  </a:lnTo>
                  <a:lnTo>
                    <a:pt x="521" y="486"/>
                  </a:lnTo>
                  <a:lnTo>
                    <a:pt x="512" y="481"/>
                  </a:lnTo>
                  <a:lnTo>
                    <a:pt x="503" y="480"/>
                  </a:lnTo>
                  <a:lnTo>
                    <a:pt x="496" y="481"/>
                  </a:lnTo>
                  <a:lnTo>
                    <a:pt x="491" y="484"/>
                  </a:lnTo>
                  <a:lnTo>
                    <a:pt x="485" y="490"/>
                  </a:lnTo>
                  <a:lnTo>
                    <a:pt x="478" y="497"/>
                  </a:lnTo>
                  <a:lnTo>
                    <a:pt x="473" y="508"/>
                  </a:lnTo>
                  <a:lnTo>
                    <a:pt x="473" y="508"/>
                  </a:lnTo>
                  <a:lnTo>
                    <a:pt x="469" y="513"/>
                  </a:lnTo>
                  <a:lnTo>
                    <a:pt x="469" y="513"/>
                  </a:lnTo>
                  <a:lnTo>
                    <a:pt x="462" y="512"/>
                  </a:lnTo>
                  <a:lnTo>
                    <a:pt x="462" y="512"/>
                  </a:lnTo>
                  <a:lnTo>
                    <a:pt x="448" y="506"/>
                  </a:lnTo>
                  <a:lnTo>
                    <a:pt x="437" y="502"/>
                  </a:lnTo>
                  <a:lnTo>
                    <a:pt x="426" y="501"/>
                  </a:lnTo>
                  <a:lnTo>
                    <a:pt x="417" y="502"/>
                  </a:lnTo>
                  <a:lnTo>
                    <a:pt x="409" y="505"/>
                  </a:lnTo>
                  <a:lnTo>
                    <a:pt x="399" y="512"/>
                  </a:lnTo>
                  <a:lnTo>
                    <a:pt x="391" y="520"/>
                  </a:lnTo>
                  <a:lnTo>
                    <a:pt x="383" y="531"/>
                  </a:lnTo>
                  <a:lnTo>
                    <a:pt x="383" y="531"/>
                  </a:lnTo>
                  <a:lnTo>
                    <a:pt x="377" y="536"/>
                  </a:lnTo>
                  <a:lnTo>
                    <a:pt x="371" y="538"/>
                  </a:lnTo>
                  <a:lnTo>
                    <a:pt x="366" y="537"/>
                  </a:lnTo>
                  <a:lnTo>
                    <a:pt x="360" y="536"/>
                  </a:lnTo>
                  <a:lnTo>
                    <a:pt x="360" y="536"/>
                  </a:lnTo>
                  <a:lnTo>
                    <a:pt x="334" y="524"/>
                  </a:lnTo>
                  <a:lnTo>
                    <a:pt x="320" y="520"/>
                  </a:lnTo>
                  <a:lnTo>
                    <a:pt x="306" y="516"/>
                  </a:lnTo>
                  <a:lnTo>
                    <a:pt x="306" y="516"/>
                  </a:lnTo>
                  <a:lnTo>
                    <a:pt x="290" y="513"/>
                  </a:lnTo>
                  <a:lnTo>
                    <a:pt x="283" y="513"/>
                  </a:lnTo>
                  <a:lnTo>
                    <a:pt x="274" y="515"/>
                  </a:lnTo>
                  <a:lnTo>
                    <a:pt x="266" y="516"/>
                  </a:lnTo>
                  <a:lnTo>
                    <a:pt x="259" y="519"/>
                  </a:lnTo>
                  <a:lnTo>
                    <a:pt x="252" y="523"/>
                  </a:lnTo>
                  <a:lnTo>
                    <a:pt x="244" y="527"/>
                  </a:lnTo>
                  <a:lnTo>
                    <a:pt x="244" y="527"/>
                  </a:lnTo>
                  <a:lnTo>
                    <a:pt x="240" y="531"/>
                  </a:lnTo>
                  <a:lnTo>
                    <a:pt x="237" y="536"/>
                  </a:lnTo>
                  <a:lnTo>
                    <a:pt x="234" y="540"/>
                  </a:lnTo>
                  <a:lnTo>
                    <a:pt x="233" y="544"/>
                  </a:lnTo>
                  <a:lnTo>
                    <a:pt x="231" y="549"/>
                  </a:lnTo>
                  <a:lnTo>
                    <a:pt x="231" y="555"/>
                  </a:lnTo>
                  <a:lnTo>
                    <a:pt x="234" y="565"/>
                  </a:lnTo>
                  <a:lnTo>
                    <a:pt x="234" y="565"/>
                  </a:lnTo>
                  <a:lnTo>
                    <a:pt x="238" y="573"/>
                  </a:lnTo>
                  <a:lnTo>
                    <a:pt x="245" y="579"/>
                  </a:lnTo>
                  <a:lnTo>
                    <a:pt x="249" y="581"/>
                  </a:lnTo>
                  <a:lnTo>
                    <a:pt x="254" y="583"/>
                  </a:lnTo>
                  <a:lnTo>
                    <a:pt x="258" y="583"/>
                  </a:lnTo>
                  <a:lnTo>
                    <a:pt x="263" y="583"/>
                  </a:lnTo>
                  <a:lnTo>
                    <a:pt x="263" y="583"/>
                  </a:lnTo>
                  <a:lnTo>
                    <a:pt x="267" y="581"/>
                  </a:lnTo>
                  <a:lnTo>
                    <a:pt x="270" y="579"/>
                  </a:lnTo>
                  <a:lnTo>
                    <a:pt x="277" y="573"/>
                  </a:lnTo>
                  <a:lnTo>
                    <a:pt x="277" y="573"/>
                  </a:lnTo>
                  <a:lnTo>
                    <a:pt x="272" y="567"/>
                  </a:lnTo>
                  <a:lnTo>
                    <a:pt x="267" y="565"/>
                  </a:lnTo>
                  <a:lnTo>
                    <a:pt x="265" y="565"/>
                  </a:lnTo>
                  <a:lnTo>
                    <a:pt x="265" y="565"/>
                  </a:lnTo>
                  <a:lnTo>
                    <a:pt x="258" y="562"/>
                  </a:lnTo>
                  <a:lnTo>
                    <a:pt x="254" y="559"/>
                  </a:lnTo>
                  <a:lnTo>
                    <a:pt x="252" y="556"/>
                  </a:lnTo>
                  <a:lnTo>
                    <a:pt x="252" y="554"/>
                  </a:lnTo>
                  <a:lnTo>
                    <a:pt x="256" y="548"/>
                  </a:lnTo>
                  <a:lnTo>
                    <a:pt x="256" y="548"/>
                  </a:lnTo>
                  <a:lnTo>
                    <a:pt x="259" y="545"/>
                  </a:lnTo>
                  <a:lnTo>
                    <a:pt x="263" y="542"/>
                  </a:lnTo>
                  <a:lnTo>
                    <a:pt x="273" y="540"/>
                  </a:lnTo>
                  <a:lnTo>
                    <a:pt x="273" y="540"/>
                  </a:lnTo>
                  <a:lnTo>
                    <a:pt x="281" y="538"/>
                  </a:lnTo>
                  <a:lnTo>
                    <a:pt x="290" y="538"/>
                  </a:lnTo>
                  <a:lnTo>
                    <a:pt x="305" y="540"/>
                  </a:lnTo>
                  <a:lnTo>
                    <a:pt x="319" y="544"/>
                  </a:lnTo>
                  <a:lnTo>
                    <a:pt x="334" y="551"/>
                  </a:lnTo>
                  <a:lnTo>
                    <a:pt x="334" y="551"/>
                  </a:lnTo>
                  <a:lnTo>
                    <a:pt x="346" y="558"/>
                  </a:lnTo>
                  <a:lnTo>
                    <a:pt x="358" y="562"/>
                  </a:lnTo>
                  <a:lnTo>
                    <a:pt x="367" y="565"/>
                  </a:lnTo>
                  <a:lnTo>
                    <a:pt x="376" y="565"/>
                  </a:lnTo>
                  <a:lnTo>
                    <a:pt x="383" y="562"/>
                  </a:lnTo>
                  <a:lnTo>
                    <a:pt x="391" y="558"/>
                  </a:lnTo>
                  <a:lnTo>
                    <a:pt x="399" y="549"/>
                  </a:lnTo>
                  <a:lnTo>
                    <a:pt x="409" y="540"/>
                  </a:lnTo>
                  <a:lnTo>
                    <a:pt x="409" y="540"/>
                  </a:lnTo>
                  <a:lnTo>
                    <a:pt x="416" y="534"/>
                  </a:lnTo>
                  <a:lnTo>
                    <a:pt x="423" y="530"/>
                  </a:lnTo>
                  <a:lnTo>
                    <a:pt x="426" y="530"/>
                  </a:lnTo>
                  <a:lnTo>
                    <a:pt x="430" y="530"/>
                  </a:lnTo>
                  <a:lnTo>
                    <a:pt x="434" y="531"/>
                  </a:lnTo>
                  <a:lnTo>
                    <a:pt x="438" y="534"/>
                  </a:lnTo>
                  <a:lnTo>
                    <a:pt x="438" y="534"/>
                  </a:lnTo>
                  <a:lnTo>
                    <a:pt x="451" y="542"/>
                  </a:lnTo>
                  <a:lnTo>
                    <a:pt x="460" y="548"/>
                  </a:lnTo>
                  <a:lnTo>
                    <a:pt x="469" y="549"/>
                  </a:lnTo>
                  <a:lnTo>
                    <a:pt x="477" y="549"/>
                  </a:lnTo>
                  <a:lnTo>
                    <a:pt x="484" y="547"/>
                  </a:lnTo>
                  <a:lnTo>
                    <a:pt x="491" y="541"/>
                  </a:lnTo>
                  <a:lnTo>
                    <a:pt x="498" y="531"/>
                  </a:lnTo>
                  <a:lnTo>
                    <a:pt x="505" y="520"/>
                  </a:lnTo>
                  <a:lnTo>
                    <a:pt x="505" y="520"/>
                  </a:lnTo>
                  <a:lnTo>
                    <a:pt x="507" y="518"/>
                  </a:lnTo>
                  <a:lnTo>
                    <a:pt x="507" y="518"/>
                  </a:lnTo>
                  <a:lnTo>
                    <a:pt x="518" y="524"/>
                  </a:lnTo>
                  <a:lnTo>
                    <a:pt x="530" y="530"/>
                  </a:lnTo>
                  <a:lnTo>
                    <a:pt x="530" y="530"/>
                  </a:lnTo>
                  <a:lnTo>
                    <a:pt x="539" y="533"/>
                  </a:lnTo>
                  <a:lnTo>
                    <a:pt x="550" y="534"/>
                  </a:lnTo>
                  <a:lnTo>
                    <a:pt x="560" y="533"/>
                  </a:lnTo>
                  <a:lnTo>
                    <a:pt x="570" y="530"/>
                  </a:lnTo>
                  <a:lnTo>
                    <a:pt x="579" y="524"/>
                  </a:lnTo>
                  <a:lnTo>
                    <a:pt x="588" y="518"/>
                  </a:lnTo>
                  <a:lnTo>
                    <a:pt x="598" y="509"/>
                  </a:lnTo>
                  <a:lnTo>
                    <a:pt x="606" y="498"/>
                  </a:lnTo>
                  <a:lnTo>
                    <a:pt x="606" y="498"/>
                  </a:lnTo>
                  <a:lnTo>
                    <a:pt x="610" y="493"/>
                  </a:lnTo>
                  <a:lnTo>
                    <a:pt x="614" y="490"/>
                  </a:lnTo>
                  <a:lnTo>
                    <a:pt x="620" y="490"/>
                  </a:lnTo>
                  <a:lnTo>
                    <a:pt x="625" y="491"/>
                  </a:lnTo>
                  <a:lnTo>
                    <a:pt x="625" y="491"/>
                  </a:lnTo>
                  <a:lnTo>
                    <a:pt x="643" y="497"/>
                  </a:lnTo>
                  <a:lnTo>
                    <a:pt x="661" y="498"/>
                  </a:lnTo>
                  <a:lnTo>
                    <a:pt x="678" y="497"/>
                  </a:lnTo>
                  <a:lnTo>
                    <a:pt x="696" y="494"/>
                  </a:lnTo>
                  <a:lnTo>
                    <a:pt x="696" y="494"/>
                  </a:lnTo>
                  <a:lnTo>
                    <a:pt x="722" y="487"/>
                  </a:lnTo>
                  <a:lnTo>
                    <a:pt x="722" y="487"/>
                  </a:lnTo>
                  <a:lnTo>
                    <a:pt x="718" y="494"/>
                  </a:lnTo>
                  <a:lnTo>
                    <a:pt x="715" y="499"/>
                  </a:lnTo>
                  <a:lnTo>
                    <a:pt x="715" y="499"/>
                  </a:lnTo>
                  <a:lnTo>
                    <a:pt x="697" y="513"/>
                  </a:lnTo>
                  <a:lnTo>
                    <a:pt x="689" y="520"/>
                  </a:lnTo>
                  <a:lnTo>
                    <a:pt x="681" y="527"/>
                  </a:lnTo>
                  <a:lnTo>
                    <a:pt x="681" y="527"/>
                  </a:lnTo>
                  <a:lnTo>
                    <a:pt x="678" y="533"/>
                  </a:lnTo>
                  <a:lnTo>
                    <a:pt x="675" y="538"/>
                  </a:lnTo>
                  <a:lnTo>
                    <a:pt x="675" y="545"/>
                  </a:lnTo>
                  <a:lnTo>
                    <a:pt x="677" y="551"/>
                  </a:lnTo>
                  <a:lnTo>
                    <a:pt x="677" y="551"/>
                  </a:lnTo>
                  <a:lnTo>
                    <a:pt x="679" y="554"/>
                  </a:lnTo>
                  <a:lnTo>
                    <a:pt x="686" y="555"/>
                  </a:lnTo>
                  <a:lnTo>
                    <a:pt x="692" y="556"/>
                  </a:lnTo>
                  <a:lnTo>
                    <a:pt x="697" y="555"/>
                  </a:lnTo>
                  <a:lnTo>
                    <a:pt x="697" y="555"/>
                  </a:lnTo>
                  <a:lnTo>
                    <a:pt x="725" y="534"/>
                  </a:lnTo>
                  <a:lnTo>
                    <a:pt x="738" y="523"/>
                  </a:lnTo>
                  <a:lnTo>
                    <a:pt x="750" y="511"/>
                  </a:lnTo>
                  <a:lnTo>
                    <a:pt x="750" y="511"/>
                  </a:lnTo>
                  <a:lnTo>
                    <a:pt x="753" y="505"/>
                  </a:lnTo>
                  <a:lnTo>
                    <a:pt x="756" y="499"/>
                  </a:lnTo>
                  <a:lnTo>
                    <a:pt x="756" y="493"/>
                  </a:lnTo>
                  <a:lnTo>
                    <a:pt x="756" y="486"/>
                  </a:lnTo>
                  <a:lnTo>
                    <a:pt x="754" y="477"/>
                  </a:lnTo>
                  <a:lnTo>
                    <a:pt x="751" y="470"/>
                  </a:lnTo>
                  <a:lnTo>
                    <a:pt x="747" y="463"/>
                  </a:lnTo>
                  <a:lnTo>
                    <a:pt x="743" y="457"/>
                  </a:lnTo>
                  <a:lnTo>
                    <a:pt x="743" y="457"/>
                  </a:lnTo>
                  <a:lnTo>
                    <a:pt x="739" y="452"/>
                  </a:lnTo>
                  <a:lnTo>
                    <a:pt x="735" y="450"/>
                  </a:lnTo>
                  <a:lnTo>
                    <a:pt x="729" y="448"/>
                  </a:lnTo>
                  <a:lnTo>
                    <a:pt x="725" y="448"/>
                  </a:lnTo>
                  <a:lnTo>
                    <a:pt x="715" y="451"/>
                  </a:lnTo>
                  <a:lnTo>
                    <a:pt x="706" y="454"/>
                  </a:lnTo>
                  <a:lnTo>
                    <a:pt x="706" y="454"/>
                  </a:lnTo>
                  <a:close/>
                  <a:moveTo>
                    <a:pt x="481" y="854"/>
                  </a:moveTo>
                  <a:lnTo>
                    <a:pt x="481" y="854"/>
                  </a:lnTo>
                  <a:lnTo>
                    <a:pt x="446" y="787"/>
                  </a:lnTo>
                  <a:lnTo>
                    <a:pt x="413" y="717"/>
                  </a:lnTo>
                  <a:lnTo>
                    <a:pt x="413" y="717"/>
                  </a:lnTo>
                  <a:lnTo>
                    <a:pt x="406" y="703"/>
                  </a:lnTo>
                  <a:lnTo>
                    <a:pt x="396" y="691"/>
                  </a:lnTo>
                  <a:lnTo>
                    <a:pt x="396" y="691"/>
                  </a:lnTo>
                  <a:lnTo>
                    <a:pt x="356" y="635"/>
                  </a:lnTo>
                  <a:lnTo>
                    <a:pt x="315" y="580"/>
                  </a:lnTo>
                  <a:lnTo>
                    <a:pt x="315" y="580"/>
                  </a:lnTo>
                  <a:lnTo>
                    <a:pt x="312" y="579"/>
                  </a:lnTo>
                  <a:lnTo>
                    <a:pt x="308" y="577"/>
                  </a:lnTo>
                  <a:lnTo>
                    <a:pt x="299" y="574"/>
                  </a:lnTo>
                  <a:lnTo>
                    <a:pt x="299" y="574"/>
                  </a:lnTo>
                  <a:lnTo>
                    <a:pt x="298" y="583"/>
                  </a:lnTo>
                  <a:lnTo>
                    <a:pt x="298" y="587"/>
                  </a:lnTo>
                  <a:lnTo>
                    <a:pt x="298" y="591"/>
                  </a:lnTo>
                  <a:lnTo>
                    <a:pt x="298" y="591"/>
                  </a:lnTo>
                  <a:lnTo>
                    <a:pt x="312" y="617"/>
                  </a:lnTo>
                  <a:lnTo>
                    <a:pt x="326" y="644"/>
                  </a:lnTo>
                  <a:lnTo>
                    <a:pt x="326" y="644"/>
                  </a:lnTo>
                  <a:lnTo>
                    <a:pt x="359" y="696"/>
                  </a:lnTo>
                  <a:lnTo>
                    <a:pt x="389" y="750"/>
                  </a:lnTo>
                  <a:lnTo>
                    <a:pt x="389" y="750"/>
                  </a:lnTo>
                  <a:lnTo>
                    <a:pt x="398" y="766"/>
                  </a:lnTo>
                  <a:lnTo>
                    <a:pt x="406" y="782"/>
                  </a:lnTo>
                  <a:lnTo>
                    <a:pt x="421" y="816"/>
                  </a:lnTo>
                  <a:lnTo>
                    <a:pt x="421" y="816"/>
                  </a:lnTo>
                  <a:lnTo>
                    <a:pt x="442" y="853"/>
                  </a:lnTo>
                  <a:lnTo>
                    <a:pt x="464" y="890"/>
                  </a:lnTo>
                  <a:lnTo>
                    <a:pt x="464" y="890"/>
                  </a:lnTo>
                  <a:lnTo>
                    <a:pt x="489" y="938"/>
                  </a:lnTo>
                  <a:lnTo>
                    <a:pt x="489" y="938"/>
                  </a:lnTo>
                  <a:lnTo>
                    <a:pt x="491" y="943"/>
                  </a:lnTo>
                  <a:lnTo>
                    <a:pt x="492" y="947"/>
                  </a:lnTo>
                  <a:lnTo>
                    <a:pt x="492" y="951"/>
                  </a:lnTo>
                  <a:lnTo>
                    <a:pt x="495" y="956"/>
                  </a:lnTo>
                  <a:lnTo>
                    <a:pt x="495" y="956"/>
                  </a:lnTo>
                  <a:lnTo>
                    <a:pt x="499" y="958"/>
                  </a:lnTo>
                  <a:lnTo>
                    <a:pt x="505" y="963"/>
                  </a:lnTo>
                  <a:lnTo>
                    <a:pt x="510" y="964"/>
                  </a:lnTo>
                  <a:lnTo>
                    <a:pt x="514" y="964"/>
                  </a:lnTo>
                  <a:lnTo>
                    <a:pt x="514" y="964"/>
                  </a:lnTo>
                  <a:lnTo>
                    <a:pt x="518" y="963"/>
                  </a:lnTo>
                  <a:lnTo>
                    <a:pt x="521" y="960"/>
                  </a:lnTo>
                  <a:lnTo>
                    <a:pt x="528" y="951"/>
                  </a:lnTo>
                  <a:lnTo>
                    <a:pt x="528" y="951"/>
                  </a:lnTo>
                  <a:lnTo>
                    <a:pt x="523" y="931"/>
                  </a:lnTo>
                  <a:lnTo>
                    <a:pt x="521" y="922"/>
                  </a:lnTo>
                  <a:lnTo>
                    <a:pt x="517" y="914"/>
                  </a:lnTo>
                  <a:lnTo>
                    <a:pt x="517" y="914"/>
                  </a:lnTo>
                  <a:lnTo>
                    <a:pt x="509" y="899"/>
                  </a:lnTo>
                  <a:lnTo>
                    <a:pt x="499" y="885"/>
                  </a:lnTo>
                  <a:lnTo>
                    <a:pt x="489" y="870"/>
                  </a:lnTo>
                  <a:lnTo>
                    <a:pt x="481" y="854"/>
                  </a:lnTo>
                  <a:lnTo>
                    <a:pt x="481" y="854"/>
                  </a:lnTo>
                  <a:close/>
                  <a:moveTo>
                    <a:pt x="646" y="566"/>
                  </a:moveTo>
                  <a:lnTo>
                    <a:pt x="646" y="566"/>
                  </a:lnTo>
                  <a:lnTo>
                    <a:pt x="643" y="572"/>
                  </a:lnTo>
                  <a:lnTo>
                    <a:pt x="643" y="577"/>
                  </a:lnTo>
                  <a:lnTo>
                    <a:pt x="643" y="577"/>
                  </a:lnTo>
                  <a:lnTo>
                    <a:pt x="635" y="619"/>
                  </a:lnTo>
                  <a:lnTo>
                    <a:pt x="627" y="659"/>
                  </a:lnTo>
                  <a:lnTo>
                    <a:pt x="616" y="699"/>
                  </a:lnTo>
                  <a:lnTo>
                    <a:pt x="604" y="739"/>
                  </a:lnTo>
                  <a:lnTo>
                    <a:pt x="591" y="778"/>
                  </a:lnTo>
                  <a:lnTo>
                    <a:pt x="577" y="817"/>
                  </a:lnTo>
                  <a:lnTo>
                    <a:pt x="561" y="856"/>
                  </a:lnTo>
                  <a:lnTo>
                    <a:pt x="545" y="893"/>
                  </a:lnTo>
                  <a:lnTo>
                    <a:pt x="545" y="893"/>
                  </a:lnTo>
                  <a:lnTo>
                    <a:pt x="541" y="906"/>
                  </a:lnTo>
                  <a:lnTo>
                    <a:pt x="536" y="918"/>
                  </a:lnTo>
                  <a:lnTo>
                    <a:pt x="530" y="945"/>
                  </a:lnTo>
                  <a:lnTo>
                    <a:pt x="530" y="945"/>
                  </a:lnTo>
                  <a:lnTo>
                    <a:pt x="528" y="949"/>
                  </a:lnTo>
                  <a:lnTo>
                    <a:pt x="530" y="953"/>
                  </a:lnTo>
                  <a:lnTo>
                    <a:pt x="530" y="957"/>
                  </a:lnTo>
                  <a:lnTo>
                    <a:pt x="532" y="960"/>
                  </a:lnTo>
                  <a:lnTo>
                    <a:pt x="535" y="963"/>
                  </a:lnTo>
                  <a:lnTo>
                    <a:pt x="538" y="964"/>
                  </a:lnTo>
                  <a:lnTo>
                    <a:pt x="542" y="965"/>
                  </a:lnTo>
                  <a:lnTo>
                    <a:pt x="545" y="965"/>
                  </a:lnTo>
                  <a:lnTo>
                    <a:pt x="545" y="965"/>
                  </a:lnTo>
                  <a:lnTo>
                    <a:pt x="550" y="964"/>
                  </a:lnTo>
                  <a:lnTo>
                    <a:pt x="556" y="961"/>
                  </a:lnTo>
                  <a:lnTo>
                    <a:pt x="560" y="958"/>
                  </a:lnTo>
                  <a:lnTo>
                    <a:pt x="564" y="954"/>
                  </a:lnTo>
                  <a:lnTo>
                    <a:pt x="567" y="949"/>
                  </a:lnTo>
                  <a:lnTo>
                    <a:pt x="568" y="945"/>
                  </a:lnTo>
                  <a:lnTo>
                    <a:pt x="570" y="939"/>
                  </a:lnTo>
                  <a:lnTo>
                    <a:pt x="568" y="933"/>
                  </a:lnTo>
                  <a:lnTo>
                    <a:pt x="568" y="933"/>
                  </a:lnTo>
                  <a:lnTo>
                    <a:pt x="578" y="925"/>
                  </a:lnTo>
                  <a:lnTo>
                    <a:pt x="581" y="921"/>
                  </a:lnTo>
                  <a:lnTo>
                    <a:pt x="582" y="917"/>
                  </a:lnTo>
                  <a:lnTo>
                    <a:pt x="582" y="917"/>
                  </a:lnTo>
                  <a:lnTo>
                    <a:pt x="595" y="867"/>
                  </a:lnTo>
                  <a:lnTo>
                    <a:pt x="606" y="818"/>
                  </a:lnTo>
                  <a:lnTo>
                    <a:pt x="606" y="818"/>
                  </a:lnTo>
                  <a:lnTo>
                    <a:pt x="657" y="599"/>
                  </a:lnTo>
                  <a:lnTo>
                    <a:pt x="657" y="599"/>
                  </a:lnTo>
                  <a:lnTo>
                    <a:pt x="660" y="584"/>
                  </a:lnTo>
                  <a:lnTo>
                    <a:pt x="663" y="569"/>
                  </a:lnTo>
                  <a:lnTo>
                    <a:pt x="663" y="569"/>
                  </a:lnTo>
                  <a:lnTo>
                    <a:pt x="663" y="566"/>
                  </a:lnTo>
                  <a:lnTo>
                    <a:pt x="660" y="563"/>
                  </a:lnTo>
                  <a:lnTo>
                    <a:pt x="656" y="558"/>
                  </a:lnTo>
                  <a:lnTo>
                    <a:pt x="656" y="558"/>
                  </a:lnTo>
                  <a:lnTo>
                    <a:pt x="650" y="562"/>
                  </a:lnTo>
                  <a:lnTo>
                    <a:pt x="646" y="566"/>
                  </a:lnTo>
                  <a:lnTo>
                    <a:pt x="646" y="5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6" name="TextBox 25"/>
          <p:cNvSpPr txBox="1"/>
          <p:nvPr/>
        </p:nvSpPr>
        <p:spPr>
          <a:xfrm>
            <a:off x="484097" y="6522883"/>
            <a:ext cx="4200303" cy="200055"/>
          </a:xfrm>
          <a:prstGeom prst="rect">
            <a:avLst/>
          </a:prstGeom>
          <a:noFill/>
        </p:spPr>
        <p:txBody>
          <a:bodyPr wrap="square" rtlCol="0">
            <a:spAutoFit/>
          </a:bodyPr>
          <a:lstStyle/>
          <a:p>
            <a:r>
              <a:rPr lang="en-US" sz="700">
                <a:latin typeface="Segoe UI Light" charset="0"/>
                <a:ea typeface="Segoe UI Light" charset="0"/>
                <a:cs typeface="Segoe UI Light" charset="0"/>
              </a:rPr>
              <a:t>*Accessories sold separately. </a:t>
            </a:r>
          </a:p>
        </p:txBody>
      </p:sp>
      <p:sp>
        <p:nvSpPr>
          <p:cNvPr id="37" name="Text Placeholder 10"/>
          <p:cNvSpPr>
            <a:spLocks noGrp="1"/>
          </p:cNvSpPr>
          <p:nvPr>
            <p:ph type="body" sz="quarter" idx="13"/>
          </p:nvPr>
        </p:nvSpPr>
        <p:spPr>
          <a:xfrm>
            <a:off x="2571257" y="5532568"/>
            <a:ext cx="1727617" cy="777136"/>
          </a:xfrm>
        </p:spPr>
        <p:txBody>
          <a:bodyPr/>
          <a:lstStyle/>
          <a:p>
            <a:r>
              <a:rPr lang="en-US"/>
              <a:t>Wall or Floor </a:t>
            </a:r>
            <a:br>
              <a:rPr lang="en-US"/>
            </a:br>
            <a:r>
              <a:rPr lang="en-US"/>
              <a:t>Support Mounts</a:t>
            </a:r>
          </a:p>
          <a:p>
            <a:r>
              <a:rPr lang="en-US" sz="900" b="0">
                <a:latin typeface="+mj-lt"/>
              </a:rPr>
              <a:t>Fixed and stable placement</a:t>
            </a:r>
          </a:p>
          <a:p>
            <a:endParaRPr lang="en-US"/>
          </a:p>
        </p:txBody>
      </p:sp>
      <p:sp>
        <p:nvSpPr>
          <p:cNvPr id="38" name="Text Placeholder 11"/>
          <p:cNvSpPr>
            <a:spLocks noGrp="1"/>
          </p:cNvSpPr>
          <p:nvPr>
            <p:ph type="body" sz="quarter" idx="14"/>
          </p:nvPr>
        </p:nvSpPr>
        <p:spPr>
          <a:xfrm>
            <a:off x="6816306" y="5532568"/>
            <a:ext cx="1727617" cy="377026"/>
          </a:xfrm>
        </p:spPr>
        <p:txBody>
          <a:bodyPr/>
          <a:lstStyle/>
          <a:p>
            <a:r>
              <a:rPr lang="en-US"/>
              <a:t>Rolling Stand</a:t>
            </a:r>
          </a:p>
          <a:p>
            <a:r>
              <a:rPr lang="en-US" sz="900" b="0">
                <a:latin typeface="+mj-lt"/>
              </a:rPr>
              <a:t>Easily move between spaces</a:t>
            </a:r>
            <a:endParaRPr lang="en-US"/>
          </a:p>
        </p:txBody>
      </p:sp>
      <p:pic>
        <p:nvPicPr>
          <p:cNvPr id="39" name="Picture 38"/>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1451188" y="5450372"/>
            <a:ext cx="999865" cy="1186098"/>
          </a:xfrm>
          <a:prstGeom prst="rect">
            <a:avLst/>
          </a:prstGeom>
        </p:spPr>
      </p:pic>
      <p:pic>
        <p:nvPicPr>
          <p:cNvPr id="40" name="Picture 39"/>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577735" y="5477231"/>
            <a:ext cx="865710" cy="527770"/>
          </a:xfrm>
          <a:prstGeom prst="rect">
            <a:avLst/>
          </a:prstGeom>
        </p:spPr>
      </p:pic>
      <p:pic>
        <p:nvPicPr>
          <p:cNvPr id="41" name="Picture 40"/>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4453517" y="5423261"/>
            <a:ext cx="1056449" cy="940764"/>
          </a:xfrm>
          <a:prstGeom prst="rect">
            <a:avLst/>
          </a:prstGeom>
        </p:spPr>
      </p:pic>
      <p:pic>
        <p:nvPicPr>
          <p:cNvPr id="42" name="Picture 41"/>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5557449" y="5440019"/>
            <a:ext cx="1100908" cy="1280681"/>
          </a:xfrm>
          <a:prstGeom prst="rect">
            <a:avLst/>
          </a:prstGeom>
        </p:spPr>
      </p:pic>
      <p:pic>
        <p:nvPicPr>
          <p:cNvPr id="3" name="Picture 2"/>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6731446" y="3390801"/>
            <a:ext cx="1825178" cy="1026966"/>
          </a:xfrm>
          <a:prstGeom prst="rect">
            <a:avLst/>
          </a:prstGeom>
        </p:spPr>
      </p:pic>
      <p:sp>
        <p:nvSpPr>
          <p:cNvPr id="31" name="TextBox 30"/>
          <p:cNvSpPr txBox="1"/>
          <p:nvPr/>
        </p:nvSpPr>
        <p:spPr>
          <a:xfrm>
            <a:off x="6828619" y="4195980"/>
            <a:ext cx="1715304" cy="692497"/>
          </a:xfrm>
          <a:prstGeom prst="rect">
            <a:avLst/>
          </a:prstGeom>
          <a:noFill/>
        </p:spPr>
        <p:txBody>
          <a:bodyPr wrap="square" lIns="0" tIns="0" rIns="0" bIns="0" rtlCol="0">
            <a:spAutoFit/>
          </a:bodyPr>
          <a:lstStyle/>
          <a:p>
            <a:pPr>
              <a:spcAft>
                <a:spcPts val="600"/>
              </a:spcAft>
            </a:pPr>
            <a:r>
              <a:rPr lang="en-US" sz="800" b="1">
                <a:solidFill>
                  <a:srgbClr val="505050"/>
                </a:solidFill>
                <a:latin typeface="Segoe UI" charset="0"/>
                <a:ea typeface="Segoe UI" charset="0"/>
                <a:cs typeface="Segoe UI" charset="0"/>
              </a:rPr>
              <a:t>Surface Hub Keyboard</a:t>
            </a:r>
          </a:p>
          <a:p>
            <a:pPr>
              <a:spcAft>
                <a:spcPts val="600"/>
              </a:spcAft>
            </a:pPr>
            <a:r>
              <a:rPr lang="en-US" sz="800">
                <a:solidFill>
                  <a:srgbClr val="505050"/>
                </a:solidFill>
                <a:latin typeface="Segoe UI Semilight" charset="0"/>
                <a:ea typeface="Segoe UI Semilight" charset="0"/>
                <a:cs typeface="Segoe UI Semilight" charset="0"/>
              </a:rPr>
              <a:t>Connect via Bluetooth for quick typing and trackpad. Shortcuts include Skype for Business and quick connection to projector and whiteboard</a:t>
            </a:r>
          </a:p>
        </p:txBody>
      </p:sp>
    </p:spTree>
    <p:extLst>
      <p:ext uri="{BB962C8B-B14F-4D97-AF65-F5344CB8AC3E}">
        <p14:creationId xmlns:p14="http://schemas.microsoft.com/office/powerpoint/2010/main" val="256229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US" dirty="0"/>
              <a:t>Fascinated by the collaboration capabilities and applications enabled for medical teaching purposes, the University of Bristol in the UK has purchased 30 Surface Hub units to help their students and faculty gain more flexibility in learning and teaching. </a:t>
            </a:r>
          </a:p>
          <a:p>
            <a:r>
              <a:rPr lang="en-US" dirty="0"/>
              <a:t>The University plans to continue purchasing 20 more Surface hub units for more global teaching and learning experiences. They seeks to share knowledge and best practices between medical schools around the world and plan to use the Surface Hubs as a platform to drive empowered communication. </a:t>
            </a:r>
          </a:p>
          <a:p>
            <a:r>
              <a:rPr lang="en-US" dirty="0"/>
              <a:t>In addition, both the School of Medicine and the School of Engineering have expressed their intent to purchase </a:t>
            </a:r>
            <a:r>
              <a:rPr lang="en-US" dirty="0" err="1"/>
              <a:t>Hololens</a:t>
            </a:r>
            <a:r>
              <a:rPr lang="en-US" dirty="0"/>
              <a:t> as a means to enhance their respective learning experiences with augmented reality. </a:t>
            </a:r>
          </a:p>
          <a:p>
            <a:r>
              <a:rPr lang="en-US" dirty="0"/>
              <a:t>Surface Hub will be one of the key drivers of switching the University of Bristol back on Office 365 from Google Apps for Education. </a:t>
            </a:r>
          </a:p>
        </p:txBody>
      </p:sp>
      <p:sp>
        <p:nvSpPr>
          <p:cNvPr id="12" name="Text Placeholder 11"/>
          <p:cNvSpPr>
            <a:spLocks noGrp="1"/>
          </p:cNvSpPr>
          <p:nvPr>
            <p:ph type="body" sz="quarter" idx="10"/>
          </p:nvPr>
        </p:nvSpPr>
        <p:spPr>
          <a:xfrm>
            <a:off x="7861006" y="1241933"/>
            <a:ext cx="4005412" cy="4874053"/>
          </a:xfrm>
        </p:spPr>
        <p:txBody>
          <a:bodyPr>
            <a:normAutofit lnSpcReduction="10000"/>
          </a:bodyPr>
          <a:lstStyle/>
          <a:p>
            <a:r>
              <a:rPr lang="en-US" dirty="0"/>
              <a:t>“We can have experts based in biomedical sciences in Bristol and we can disseminate their expertise to 8 different sights.” </a:t>
            </a:r>
          </a:p>
          <a:p>
            <a:r>
              <a:rPr lang="en-US" b="1" dirty="0">
                <a:solidFill>
                  <a:schemeClr val="tx1"/>
                </a:solidFill>
              </a:rPr>
              <a:t>John Henderson </a:t>
            </a:r>
            <a:br>
              <a:rPr lang="en-US" dirty="0">
                <a:solidFill>
                  <a:schemeClr val="tx1"/>
                </a:solidFill>
              </a:rPr>
            </a:br>
            <a:r>
              <a:rPr lang="en-US" dirty="0">
                <a:solidFill>
                  <a:schemeClr val="tx1"/>
                </a:solidFill>
              </a:rPr>
              <a:t>Pediatric Respiratory Medicine</a:t>
            </a:r>
          </a:p>
          <a:p>
            <a:endParaRPr lang="en-US" dirty="0"/>
          </a:p>
          <a:p>
            <a:r>
              <a:rPr lang="en-US" dirty="0"/>
              <a:t>“We work with ideas that are so complicated, you just can’t get those ideas across in a basic email.</a:t>
            </a:r>
          </a:p>
          <a:p>
            <a:r>
              <a:rPr lang="en-US" dirty="0"/>
              <a:t>Having visual representations of things where you have immediate feedback with your collaborators is critical.” </a:t>
            </a:r>
          </a:p>
          <a:p>
            <a:r>
              <a:rPr lang="en-US" b="1" dirty="0">
                <a:solidFill>
                  <a:schemeClr val="tx1"/>
                </a:solidFill>
              </a:rPr>
              <a:t>Erin O’Callaghan</a:t>
            </a:r>
            <a:br>
              <a:rPr lang="en-US" dirty="0">
                <a:solidFill>
                  <a:schemeClr val="tx1"/>
                </a:solidFill>
              </a:rPr>
            </a:br>
            <a:r>
              <a:rPr lang="en-US" dirty="0">
                <a:solidFill>
                  <a:schemeClr val="tx1"/>
                </a:solidFill>
              </a:rPr>
              <a:t>Senior Research Associate</a:t>
            </a:r>
          </a:p>
          <a:p>
            <a:endParaRPr lang="en-US" dirty="0"/>
          </a:p>
          <a:p>
            <a:endParaRPr lang="en-US" dirty="0"/>
          </a:p>
        </p:txBody>
      </p:sp>
      <p:pic>
        <p:nvPicPr>
          <p:cNvPr id="26" name="Picture 2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65144" y="1241934"/>
            <a:ext cx="1947161" cy="563835"/>
          </a:xfrm>
          <a:prstGeom prst="rect">
            <a:avLst/>
          </a:prstGeom>
        </p:spPr>
      </p:pic>
      <p:pic>
        <p:nvPicPr>
          <p:cNvPr id="9" name="Graphic 8" descr="Play">
            <a:hlinkClick r:id="rId4"/>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8325" y="5549245"/>
            <a:ext cx="361950" cy="361950"/>
          </a:xfrm>
          <a:prstGeom prst="rect">
            <a:avLst/>
          </a:prstGeom>
        </p:spPr>
      </p:pic>
      <p:sp>
        <p:nvSpPr>
          <p:cNvPr id="10" name="TextBox 9"/>
          <p:cNvSpPr txBox="1"/>
          <p:nvPr/>
        </p:nvSpPr>
        <p:spPr>
          <a:xfrm>
            <a:off x="930275" y="5647120"/>
            <a:ext cx="1124262" cy="16619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gradFill>
                  <a:gsLst>
                    <a:gs pos="2917">
                      <a:srgbClr val="505050"/>
                    </a:gs>
                    <a:gs pos="30000">
                      <a:srgbClr val="505050"/>
                    </a:gs>
                  </a:gsLst>
                  <a:lin ang="5400000" scaled="0"/>
                </a:gradFill>
                <a:effectLst/>
                <a:uLnTx/>
                <a:uFillTx/>
                <a:latin typeface="Calibri" panose="020F0502020204030204"/>
                <a:ea typeface="+mn-ea"/>
                <a:cs typeface="+mn-cs"/>
              </a:rPr>
              <a:t>PLAY VIDEO</a:t>
            </a:r>
          </a:p>
        </p:txBody>
      </p:sp>
    </p:spTree>
    <p:extLst>
      <p:ext uri="{BB962C8B-B14F-4D97-AF65-F5344CB8AC3E}">
        <p14:creationId xmlns:p14="http://schemas.microsoft.com/office/powerpoint/2010/main" val="157476536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814537" y="4175053"/>
            <a:ext cx="3918109" cy="2149131"/>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518" y="568830"/>
            <a:ext cx="1506882" cy="1478180"/>
          </a:xfrm>
          <a:prstGeom prst="rect">
            <a:avLst/>
          </a:prstGeom>
          <a:solidFill>
            <a:schemeClr val="bg1"/>
          </a:solidFill>
        </p:spPr>
      </p:pic>
      <p:sp>
        <p:nvSpPr>
          <p:cNvPr id="9" name="Text Placeholder 8"/>
          <p:cNvSpPr>
            <a:spLocks noGrp="1"/>
          </p:cNvSpPr>
          <p:nvPr>
            <p:ph type="body" sz="quarter" idx="12"/>
          </p:nvPr>
        </p:nvSpPr>
        <p:spPr/>
        <p:txBody>
          <a:bodyPr/>
          <a:lstStyle/>
          <a:p>
            <a:r>
              <a:rPr lang="en-US" sz="1600" b="1" dirty="0"/>
              <a:t>Situation</a:t>
            </a:r>
          </a:p>
          <a:p>
            <a:r>
              <a:rPr lang="en-US" dirty="0"/>
              <a:t>St. Patrick’s College needed to equip a diverse student body with 21st Century technology skills.  Needed student device integration with existing IT investments, and needed a technology tool to assist in academic excellence</a:t>
            </a:r>
          </a:p>
          <a:p>
            <a:r>
              <a:rPr lang="en-US" sz="1600" b="1" dirty="0"/>
              <a:t>Solution</a:t>
            </a:r>
          </a:p>
          <a:p>
            <a:r>
              <a:rPr lang="en-US" dirty="0"/>
              <a:t>Surface tablets running Windows 8.1 and Microsoft Office handed out to second-year students who met the college’s criteria for academic achievement. Microsoft Office 365 to store and share documents online, IT Academy for Microsoft Office online training courses. </a:t>
            </a:r>
          </a:p>
          <a:p>
            <a:r>
              <a:rPr lang="en-US" sz="1600" b="1" dirty="0"/>
              <a:t>Benefits</a:t>
            </a:r>
          </a:p>
          <a:p>
            <a:r>
              <a:rPr lang="en-US" dirty="0"/>
              <a:t>Digital literacy and technology skills for students and their families.  Easy deployment and automated data syncing. Anytime access to learning resources.</a:t>
            </a:r>
          </a:p>
        </p:txBody>
      </p:sp>
      <p:sp>
        <p:nvSpPr>
          <p:cNvPr id="7" name="Text Placeholder 6"/>
          <p:cNvSpPr>
            <a:spLocks noGrp="1"/>
          </p:cNvSpPr>
          <p:nvPr>
            <p:ph type="body" sz="quarter" idx="10"/>
          </p:nvPr>
        </p:nvSpPr>
        <p:spPr/>
        <p:txBody>
          <a:bodyPr/>
          <a:lstStyle/>
          <a:p>
            <a:r>
              <a:rPr lang="en-US" dirty="0"/>
              <a:t>“The Surface will give our students a distinct advantage in the workplace and in the competition for jobs.”	</a:t>
            </a:r>
            <a:br>
              <a:rPr lang="en-US" dirty="0"/>
            </a:br>
            <a:endParaRPr lang="en-US" dirty="0"/>
          </a:p>
          <a:p>
            <a:r>
              <a:rPr lang="en-US" sz="1600" b="1" dirty="0">
                <a:solidFill>
                  <a:schemeClr val="tx1"/>
                </a:solidFill>
              </a:rPr>
              <a:t>Dr. Daniel Khan</a:t>
            </a:r>
            <a:r>
              <a:rPr lang="en-US" sz="1600" dirty="0">
                <a:solidFill>
                  <a:schemeClr val="tx1"/>
                </a:solidFill>
              </a:rPr>
              <a:t>, Principal</a:t>
            </a:r>
          </a:p>
          <a:p>
            <a:endParaRPr lang="en-US" dirty="0"/>
          </a:p>
        </p:txBody>
      </p:sp>
      <p:pic>
        <p:nvPicPr>
          <p:cNvPr id="24" name="Graphic 23" descr="Play">
            <a:hlinkClick r:id="rId5"/>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8325" y="5549245"/>
            <a:ext cx="361950" cy="361950"/>
          </a:xfrm>
          <a:prstGeom prst="rect">
            <a:avLst/>
          </a:prstGeom>
        </p:spPr>
      </p:pic>
      <p:sp>
        <p:nvSpPr>
          <p:cNvPr id="27" name="TextBox 26"/>
          <p:cNvSpPr txBox="1"/>
          <p:nvPr/>
        </p:nvSpPr>
        <p:spPr>
          <a:xfrm>
            <a:off x="930275" y="5647120"/>
            <a:ext cx="1124262" cy="16619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gradFill>
                  <a:gsLst>
                    <a:gs pos="2917">
                      <a:srgbClr val="505050"/>
                    </a:gs>
                    <a:gs pos="30000">
                      <a:srgbClr val="505050"/>
                    </a:gs>
                  </a:gsLst>
                  <a:lin ang="5400000" scaled="0"/>
                </a:gradFill>
                <a:effectLst/>
                <a:uLnTx/>
                <a:uFillTx/>
                <a:latin typeface="Calibri" panose="020F0502020204030204"/>
                <a:ea typeface="+mn-ea"/>
                <a:cs typeface="+mn-cs"/>
              </a:rPr>
              <a:t>PLAY VIDEO</a:t>
            </a:r>
          </a:p>
        </p:txBody>
      </p:sp>
    </p:spTree>
    <p:extLst>
      <p:ext uri="{BB962C8B-B14F-4D97-AF65-F5344CB8AC3E}">
        <p14:creationId xmlns:p14="http://schemas.microsoft.com/office/powerpoint/2010/main" val="221292960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120" y="2180492"/>
            <a:ext cx="7893917" cy="4440329"/>
          </a:xfrm>
          <a:prstGeom prst="rect">
            <a:avLst/>
          </a:prstGeom>
        </p:spPr>
      </p:pic>
      <p:sp>
        <p:nvSpPr>
          <p:cNvPr id="2" name="Title 1"/>
          <p:cNvSpPr>
            <a:spLocks noGrp="1"/>
          </p:cNvSpPr>
          <p:nvPr>
            <p:ph type="title"/>
          </p:nvPr>
        </p:nvSpPr>
        <p:spPr>
          <a:xfrm>
            <a:off x="409712" y="1123447"/>
            <a:ext cx="5506212" cy="886397"/>
          </a:xfrm>
        </p:spPr>
        <p:txBody>
          <a:bodyPr/>
          <a:lstStyle/>
          <a:p>
            <a:r>
              <a:rPr lang="en-US" dirty="0"/>
              <a:t>Surface working with </a:t>
            </a:r>
            <a:br>
              <a:rPr lang="en-US" dirty="0"/>
            </a:br>
            <a:r>
              <a:rPr lang="en-US" dirty="0"/>
              <a:t>STEAM partners</a:t>
            </a:r>
          </a:p>
        </p:txBody>
      </p:sp>
      <p:sp>
        <p:nvSpPr>
          <p:cNvPr id="3" name="Subtitle 2"/>
          <p:cNvSpPr>
            <a:spLocks noGrp="1"/>
          </p:cNvSpPr>
          <p:nvPr>
            <p:ph type="body" sz="quarter" idx="10"/>
          </p:nvPr>
        </p:nvSpPr>
        <p:spPr/>
        <p:txBody>
          <a:bodyPr/>
          <a:lstStyle/>
          <a:p>
            <a:pPr lvl="0"/>
            <a:r>
              <a:rPr lang="en-US"/>
              <a:t> </a:t>
            </a:r>
          </a:p>
        </p:txBody>
      </p:sp>
      <p:pic>
        <p:nvPicPr>
          <p:cNvPr id="5" name="Picture 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790449" y="5732293"/>
            <a:ext cx="1560579" cy="734569"/>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248645" y="5398389"/>
            <a:ext cx="1701365" cy="1360176"/>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347797" y="3719359"/>
            <a:ext cx="3763245" cy="2901462"/>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393490" y="248986"/>
            <a:ext cx="3496096" cy="2931726"/>
          </a:xfrm>
          <a:prstGeom prst="rect">
            <a:avLst/>
          </a:prstGeom>
        </p:spPr>
      </p:pic>
      <p:pic>
        <p:nvPicPr>
          <p:cNvPr id="9" name="Picture 8"/>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4244824" y="203108"/>
            <a:ext cx="2142068" cy="1606551"/>
          </a:xfrm>
          <a:prstGeom prst="rect">
            <a:avLst/>
          </a:prstGeom>
        </p:spPr>
      </p:pic>
      <p:pic>
        <p:nvPicPr>
          <p:cNvPr id="12" name="Picture 11"/>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315858" y="4782992"/>
            <a:ext cx="724682" cy="724682"/>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91000" y="2066925"/>
            <a:ext cx="3810000" cy="2724150"/>
          </a:xfrm>
          <a:prstGeom prst="rect">
            <a:avLst/>
          </a:prstGeom>
        </p:spPr>
      </p:pic>
      <p:pic>
        <p:nvPicPr>
          <p:cNvPr id="14" name="Picture 13"/>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10036280" y="1779577"/>
            <a:ext cx="2023928" cy="1086289"/>
          </a:xfrm>
          <a:prstGeom prst="rect">
            <a:avLst/>
          </a:prstGeom>
        </p:spPr>
      </p:pic>
      <p:pic>
        <p:nvPicPr>
          <p:cNvPr id="15" name="Picture 14"/>
          <p:cNvPicPr>
            <a:picLocks noChangeAspect="1"/>
          </p:cNvPicPr>
          <p:nvPr/>
        </p:nvPicPr>
        <p:blipFill>
          <a:blip r:embed="rId12" cstate="screen">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68482" y="2865866"/>
            <a:ext cx="2791726" cy="1626833"/>
          </a:xfrm>
          <a:prstGeom prst="rect">
            <a:avLst/>
          </a:prstGeom>
          <a:ln>
            <a:solidFill>
              <a:schemeClr val="accent5"/>
            </a:solidFill>
          </a:ln>
        </p:spPr>
      </p:pic>
      <p:pic>
        <p:nvPicPr>
          <p:cNvPr id="16" name="Picture 15"/>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415193" y="419991"/>
            <a:ext cx="1286608" cy="274302"/>
          </a:xfrm>
          <a:prstGeom prst="rect">
            <a:avLst/>
          </a:prstGeom>
        </p:spPr>
      </p:pic>
      <p:grpSp>
        <p:nvGrpSpPr>
          <p:cNvPr id="20" name="Group 19"/>
          <p:cNvGrpSpPr/>
          <p:nvPr/>
        </p:nvGrpSpPr>
        <p:grpSpPr>
          <a:xfrm>
            <a:off x="10795955" y="195192"/>
            <a:ext cx="1486212" cy="361950"/>
            <a:chOff x="6009963" y="6367102"/>
            <a:chExt cx="1486212" cy="361950"/>
          </a:xfrm>
        </p:grpSpPr>
        <p:pic>
          <p:nvPicPr>
            <p:cNvPr id="21" name="Graphic 20" descr="Play">
              <a:hlinkClick r:id="rId14"/>
            </p:cNvPr>
            <p:cNvPicPr>
              <a:picLocks noChangeAspect="1"/>
            </p:cNvPicPr>
            <p:nvPr/>
          </p:nvPicPr>
          <p:blipFill>
            <a:blip r:embed="rId15" cstate="screen">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009963" y="6367102"/>
              <a:ext cx="361950" cy="361950"/>
            </a:xfrm>
            <a:prstGeom prst="rect">
              <a:avLst/>
            </a:prstGeom>
          </p:spPr>
        </p:pic>
        <p:sp>
          <p:nvSpPr>
            <p:cNvPr id="22" name="TextBox 21"/>
            <p:cNvSpPr txBox="1"/>
            <p:nvPr/>
          </p:nvSpPr>
          <p:spPr>
            <a:xfrm>
              <a:off x="6371913" y="6464977"/>
              <a:ext cx="1124262" cy="16619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t>PLAY VIDEO</a:t>
              </a:r>
            </a:p>
          </p:txBody>
        </p:sp>
      </p:grpSp>
    </p:spTree>
    <p:extLst>
      <p:ext uri="{BB962C8B-B14F-4D97-AF65-F5344CB8AC3E}">
        <p14:creationId xmlns:p14="http://schemas.microsoft.com/office/powerpoint/2010/main" val="2396546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Surface for modern teaching: Engineering and Design</a:t>
            </a:r>
          </a:p>
        </p:txBody>
      </p:sp>
      <p:sp>
        <p:nvSpPr>
          <p:cNvPr id="21" name="Text Placeholder 20"/>
          <p:cNvSpPr>
            <a:spLocks noGrp="1"/>
          </p:cNvSpPr>
          <p:nvPr>
            <p:ph type="body" sz="quarter" idx="12"/>
          </p:nvPr>
        </p:nvSpPr>
        <p:spPr>
          <a:xfrm>
            <a:off x="577873" y="5133236"/>
            <a:ext cx="4619488" cy="215444"/>
          </a:xfrm>
        </p:spPr>
        <p:txBody>
          <a:bodyPr/>
          <a:lstStyle/>
          <a:p>
            <a:r>
              <a:rPr lang="en-US"/>
              <a:t>KEY ACCESSORIES</a:t>
            </a:r>
          </a:p>
        </p:txBody>
      </p:sp>
      <p:sp>
        <p:nvSpPr>
          <p:cNvPr id="22" name="Text Placeholder 21"/>
          <p:cNvSpPr>
            <a:spLocks noGrp="1"/>
          </p:cNvSpPr>
          <p:nvPr>
            <p:ph type="body" sz="quarter" idx="13"/>
          </p:nvPr>
        </p:nvSpPr>
        <p:spPr>
          <a:xfrm>
            <a:off x="1959045" y="5541403"/>
            <a:ext cx="1727617" cy="1031051"/>
          </a:xfrm>
        </p:spPr>
        <p:txBody>
          <a:bodyPr/>
          <a:lstStyle/>
          <a:p>
            <a:r>
              <a:rPr lang="en-US"/>
              <a:t>Surface Pen</a:t>
            </a:r>
          </a:p>
          <a:p>
            <a:r>
              <a:rPr lang="en-US" sz="900" b="0" spc="-20">
                <a:latin typeface="Segoe UI Semilight" panose="020B0402040204020203" pitchFamily="34" charset="0"/>
                <a:ea typeface="+mn-ea"/>
                <a:cs typeface="Segoe UI Semilight" panose="020B0402040204020203" pitchFamily="34" charset="0"/>
              </a:rPr>
              <a:t>Enables note taking, annotating changes or questions on Edge, PowerPoint, PDF and capturing customer signatures</a:t>
            </a:r>
          </a:p>
          <a:p>
            <a:endParaRPr lang="en-US"/>
          </a:p>
        </p:txBody>
      </p:sp>
      <p:sp>
        <p:nvSpPr>
          <p:cNvPr id="26" name="Text Placeholder 25"/>
          <p:cNvSpPr>
            <a:spLocks noGrp="1"/>
          </p:cNvSpPr>
          <p:nvPr>
            <p:ph type="body" sz="quarter" idx="17"/>
          </p:nvPr>
        </p:nvSpPr>
        <p:spPr>
          <a:xfrm>
            <a:off x="577735" y="993036"/>
            <a:ext cx="4803734" cy="3816350"/>
          </a:xfrm>
        </p:spPr>
        <p:txBody>
          <a:bodyPr>
            <a:normAutofit/>
          </a:bodyPr>
          <a:lstStyle/>
          <a:p>
            <a:pPr>
              <a:spcAft>
                <a:spcPts val="1200"/>
              </a:spcAft>
            </a:pPr>
            <a:r>
              <a:rPr lang="en-US"/>
              <a:t>BENEFITS</a:t>
            </a:r>
          </a:p>
          <a:p>
            <a:pPr>
              <a:lnSpc>
                <a:spcPct val="100000"/>
              </a:lnSpc>
              <a:spcAft>
                <a:spcPts val="600"/>
              </a:spcAft>
            </a:pPr>
            <a:r>
              <a:rPr lang="en-US" sz="1300" spc="0">
                <a:ea typeface="Segoe UI Semilight" charset="0"/>
                <a:cs typeface="Segoe UI Semilight" charset="0"/>
              </a:rPr>
              <a:t>Unique engagement with designs and projects</a:t>
            </a:r>
          </a:p>
          <a:p>
            <a:pPr marL="274320" lvl="1" indent="-182880">
              <a:lnSpc>
                <a:spcPct val="100000"/>
              </a:lnSpc>
              <a:spcAft>
                <a:spcPts val="600"/>
              </a:spcAft>
              <a:buFont typeface="Arial" panose="020B0604020202020204" pitchFamily="34" charset="0"/>
              <a:buChar char="•"/>
            </a:pPr>
            <a:r>
              <a:rPr lang="en-US" sz="1200">
                <a:solidFill>
                  <a:srgbClr val="505050"/>
                </a:solidFill>
                <a:latin typeface="Segoe UI Semilight" panose="020B0402040204020203" pitchFamily="34" charset="0"/>
                <a:cs typeface="Segoe UI Semilight" panose="020B0402040204020203" pitchFamily="34" charset="0"/>
              </a:rPr>
              <a:t>Powerful Intel Core processors and </a:t>
            </a:r>
            <a:r>
              <a:rPr lang="en-US" sz="1200" err="1">
                <a:solidFill>
                  <a:srgbClr val="505050"/>
                </a:solidFill>
                <a:latin typeface="Segoe UI Semilight" panose="020B0402040204020203" pitchFamily="34" charset="0"/>
                <a:cs typeface="Segoe UI Semilight" panose="020B0402040204020203" pitchFamily="34" charset="0"/>
              </a:rPr>
              <a:t>dGPUs</a:t>
            </a:r>
            <a:r>
              <a:rPr lang="en-US" sz="1200">
                <a:solidFill>
                  <a:srgbClr val="505050"/>
                </a:solidFill>
                <a:latin typeface="Segoe UI Semilight" panose="020B0402040204020203" pitchFamily="34" charset="0"/>
                <a:cs typeface="Segoe UI Semilight" panose="020B0402040204020203" pitchFamily="34" charset="0"/>
              </a:rPr>
              <a:t> run CAD (e.g. </a:t>
            </a:r>
            <a:r>
              <a:rPr lang="en-US" sz="1200" err="1">
                <a:solidFill>
                  <a:srgbClr val="505050"/>
                </a:solidFill>
                <a:latin typeface="Segoe UI Semilight" panose="020B0402040204020203" pitchFamily="34" charset="0"/>
                <a:cs typeface="Segoe UI Semilight" panose="020B0402040204020203" pitchFamily="34" charset="0"/>
              </a:rPr>
              <a:t>Solidedge</a:t>
            </a:r>
            <a:r>
              <a:rPr lang="en-US" sz="1200">
                <a:solidFill>
                  <a:srgbClr val="505050"/>
                </a:solidFill>
                <a:latin typeface="Segoe UI Semilight" panose="020B0402040204020203" pitchFamily="34" charset="0"/>
                <a:cs typeface="Segoe UI Semilight" panose="020B0402040204020203" pitchFamily="34" charset="0"/>
              </a:rPr>
              <a:t>), animation software and more</a:t>
            </a:r>
          </a:p>
          <a:p>
            <a:pPr marL="274320" lvl="1" indent="-182880">
              <a:lnSpc>
                <a:spcPct val="100000"/>
              </a:lnSpc>
              <a:spcAft>
                <a:spcPts val="600"/>
              </a:spcAft>
              <a:buFont typeface="Arial" panose="020B0604020202020204" pitchFamily="34" charset="0"/>
              <a:buChar char="•"/>
            </a:pPr>
            <a:r>
              <a:rPr lang="en-US" sz="1200">
                <a:solidFill>
                  <a:srgbClr val="505050"/>
                </a:solidFill>
                <a:latin typeface="Segoe UI Semilight" panose="020B0402040204020203" pitchFamily="34" charset="0"/>
                <a:cs typeface="Segoe UI Semilight" panose="020B0402040204020203" pitchFamily="34" charset="0"/>
              </a:rPr>
              <a:t>Discover unique Surface Pen and Dial capabilities for even better, natural design work</a:t>
            </a:r>
          </a:p>
          <a:p>
            <a:pPr marL="274320" lvl="1" indent="-182880">
              <a:lnSpc>
                <a:spcPct val="100000"/>
              </a:lnSpc>
              <a:spcAft>
                <a:spcPts val="600"/>
              </a:spcAft>
              <a:buFont typeface="Arial" panose="020B0604020202020204" pitchFamily="34" charset="0"/>
              <a:buChar char="•"/>
            </a:pPr>
            <a:r>
              <a:rPr lang="en-US" sz="1200">
                <a:solidFill>
                  <a:srgbClr val="505050"/>
                </a:solidFill>
                <a:latin typeface="Segoe UI Semilight" panose="020B0402040204020203" pitchFamily="34" charset="0"/>
                <a:cs typeface="Segoe UI Semilight" panose="020B0402040204020203" pitchFamily="34" charset="0"/>
              </a:rPr>
              <a:t>Touch, design and annotate with brilliant touch screens</a:t>
            </a:r>
          </a:p>
          <a:p>
            <a:pPr marL="274320" lvl="1" indent="-182880">
              <a:lnSpc>
                <a:spcPct val="100000"/>
              </a:lnSpc>
              <a:spcAft>
                <a:spcPts val="600"/>
              </a:spcAft>
              <a:buFont typeface="Arial" panose="020B0604020202020204" pitchFamily="34" charset="0"/>
              <a:buChar char="•"/>
            </a:pPr>
            <a:r>
              <a:rPr lang="en-US" sz="1200">
                <a:solidFill>
                  <a:srgbClr val="505050"/>
                </a:solidFill>
                <a:latin typeface="Segoe UI Semilight" panose="020B0402040204020203" pitchFamily="34" charset="0"/>
                <a:cs typeface="Segoe UI Semilight" panose="020B0402040204020203" pitchFamily="34" charset="0"/>
              </a:rPr>
              <a:t>Ports such as USB, SD card reader and </a:t>
            </a:r>
            <a:r>
              <a:rPr lang="en-US" sz="1200" err="1">
                <a:solidFill>
                  <a:srgbClr val="505050"/>
                </a:solidFill>
                <a:latin typeface="Segoe UI Semilight" panose="020B0402040204020203" pitchFamily="34" charset="0"/>
                <a:cs typeface="Segoe UI Semilight" panose="020B0402040204020203" pitchFamily="34" charset="0"/>
              </a:rPr>
              <a:t>miniDisplay</a:t>
            </a:r>
            <a:r>
              <a:rPr lang="en-US" sz="1200">
                <a:solidFill>
                  <a:srgbClr val="505050"/>
                </a:solidFill>
                <a:latin typeface="Segoe UI Semilight" panose="020B0402040204020203" pitchFamily="34" charset="0"/>
                <a:cs typeface="Segoe UI Semilight" panose="020B0402040204020203" pitchFamily="34" charset="0"/>
              </a:rPr>
              <a:t> easily connect you to peripherals and extend memory</a:t>
            </a:r>
          </a:p>
          <a:p>
            <a:pPr marL="274320" lvl="1" indent="-182880">
              <a:lnSpc>
                <a:spcPct val="100000"/>
              </a:lnSpc>
              <a:spcAft>
                <a:spcPts val="600"/>
              </a:spcAft>
              <a:buFont typeface="Arial" panose="020B0604020202020204" pitchFamily="34" charset="0"/>
              <a:buChar char="•"/>
            </a:pPr>
            <a:r>
              <a:rPr lang="en-US" sz="1200">
                <a:solidFill>
                  <a:srgbClr val="505050"/>
                </a:solidFill>
                <a:latin typeface="Segoe UI Semilight" panose="020B0402040204020203" pitchFamily="34" charset="0"/>
                <a:cs typeface="Segoe UI Semilight" panose="020B0402040204020203" pitchFamily="34" charset="0"/>
              </a:rPr>
              <a:t>Move Surface to adapt to the way students work.</a:t>
            </a:r>
          </a:p>
          <a:p>
            <a:pPr marL="274320" lvl="1" indent="-182880">
              <a:lnSpc>
                <a:spcPct val="100000"/>
              </a:lnSpc>
              <a:spcAft>
                <a:spcPts val="600"/>
              </a:spcAft>
              <a:buFont typeface="Arial" panose="020B0604020202020204" pitchFamily="34" charset="0"/>
              <a:buChar char="•"/>
            </a:pPr>
            <a:r>
              <a:rPr lang="en-US" sz="1200">
                <a:solidFill>
                  <a:srgbClr val="505050"/>
                </a:solidFill>
                <a:latin typeface="Segoe UI Semilight" panose="020B0402040204020203" pitchFamily="34" charset="0"/>
                <a:cs typeface="Segoe UI Semilight" panose="020B0402040204020203" pitchFamily="34" charset="0"/>
              </a:rPr>
              <a:t>Surface Book disconnects from the base to be used as a sketch pad or can be reconnected in canvas mode</a:t>
            </a:r>
          </a:p>
          <a:p>
            <a:pPr marL="274320" lvl="1" indent="-182880">
              <a:lnSpc>
                <a:spcPct val="100000"/>
              </a:lnSpc>
              <a:spcAft>
                <a:spcPts val="600"/>
              </a:spcAft>
              <a:buFont typeface="Arial" panose="020B0604020202020204" pitchFamily="34" charset="0"/>
              <a:buChar char="•"/>
            </a:pPr>
            <a:r>
              <a:rPr lang="en-US" sz="1200">
                <a:solidFill>
                  <a:srgbClr val="505050"/>
                </a:solidFill>
                <a:latin typeface="Segoe UI Semilight" panose="020B0402040204020203" pitchFamily="34" charset="0"/>
                <a:cs typeface="Segoe UI Semilight" panose="020B0402040204020203" pitchFamily="34" charset="0"/>
              </a:rPr>
              <a:t>Surface Studio glides down to studio mode – creating the same feeling of working with pen and paper at a drafting table</a:t>
            </a:r>
          </a:p>
          <a:p>
            <a:pPr lvl="2" indent="0">
              <a:lnSpc>
                <a:spcPct val="100000"/>
              </a:lnSpc>
              <a:spcAft>
                <a:spcPts val="600"/>
              </a:spcAft>
              <a:buNone/>
            </a:pPr>
            <a:endParaRPr lang="en-US" sz="1200">
              <a:solidFill>
                <a:srgbClr val="505050"/>
              </a:solidFill>
              <a:latin typeface="Segoe UI Semilight" panose="020B0402040204020203" pitchFamily="34" charset="0"/>
              <a:cs typeface="Segoe UI Semilight" panose="020B0402040204020203" pitchFamily="34" charset="0"/>
            </a:endParaRPr>
          </a:p>
        </p:txBody>
      </p:sp>
      <p:pic>
        <p:nvPicPr>
          <p:cNvPr id="11" name="Picture 10" descr="GovPens.ai"/>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07994" y="5541403"/>
            <a:ext cx="1277917" cy="657479"/>
          </a:xfrm>
          <a:prstGeom prst="rect">
            <a:avLst/>
          </a:prstGeom>
        </p:spPr>
      </p:pic>
      <p:pic>
        <p:nvPicPr>
          <p:cNvPr id="28" name="Picture Placeholder 48"/>
          <p:cNvPicPr>
            <a:picLocks noGrp="1" noChangeAspect="1"/>
          </p:cNvPicPr>
          <p:nvPr>
            <p:ph type="pic" sz="quarter" idx="11"/>
          </p:nvPr>
        </p:nvPicPr>
        <p:blipFill rotWithShape="1">
          <a:blip r:embed="rId3" cstate="screen">
            <a:extLst>
              <a:ext uri="{28A0092B-C50C-407E-A947-70E740481C1C}">
                <a14:useLocalDpi xmlns:a14="http://schemas.microsoft.com/office/drawing/2010/main" val="0"/>
              </a:ext>
            </a:extLst>
          </a:blip>
          <a:srcRect/>
          <a:stretch/>
        </p:blipFill>
        <p:spPr>
          <a:xfrm>
            <a:off x="5727699" y="1102468"/>
            <a:ext cx="5697491" cy="4282604"/>
          </a:xfrm>
          <a:prstGeom prst="rect">
            <a:avLst/>
          </a:prstGeom>
        </p:spPr>
      </p:pic>
      <p:grpSp>
        <p:nvGrpSpPr>
          <p:cNvPr id="29" name="Group 28"/>
          <p:cNvGrpSpPr/>
          <p:nvPr/>
        </p:nvGrpSpPr>
        <p:grpSpPr>
          <a:xfrm>
            <a:off x="2381249" y="4939687"/>
            <a:ext cx="5491696" cy="306781"/>
            <a:chOff x="3915209" y="4944443"/>
            <a:chExt cx="5491696" cy="306781"/>
          </a:xfrm>
        </p:grpSpPr>
        <p:cxnSp>
          <p:nvCxnSpPr>
            <p:cNvPr id="30" name="Straight Connector 29"/>
            <p:cNvCxnSpPr>
              <a:cxnSpLocks/>
            </p:cNvCxnSpPr>
            <p:nvPr/>
          </p:nvCxnSpPr>
          <p:spPr>
            <a:xfrm>
              <a:off x="3915209" y="5251222"/>
              <a:ext cx="5446185" cy="0"/>
            </a:xfrm>
            <a:prstGeom prst="line">
              <a:avLst/>
            </a:prstGeom>
            <a:ln w="190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p:cNvCxnSpPr>
            <p:nvPr/>
          </p:nvCxnSpPr>
          <p:spPr>
            <a:xfrm flipV="1">
              <a:off x="9361394" y="5046656"/>
              <a:ext cx="0" cy="204568"/>
            </a:xfrm>
            <a:prstGeom prst="line">
              <a:avLst/>
            </a:prstGeom>
            <a:ln w="19050" cap="rnd">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2" name="Oval 31"/>
            <p:cNvSpPr/>
            <p:nvPr/>
          </p:nvSpPr>
          <p:spPr bwMode="auto">
            <a:xfrm>
              <a:off x="9309532" y="4944443"/>
              <a:ext cx="97373" cy="97373"/>
            </a:xfrm>
            <a:prstGeom prst="ellipse">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228600" rIns="274320" bIns="228600" numCol="1" spcCol="0" rtlCol="0" fromWordArt="0" anchor="t" anchorCtr="0" forceAA="0" compatLnSpc="1">
              <a:prstTxWarp prst="textNoShape">
                <a:avLst/>
              </a:prstTxWarp>
              <a:noAutofit/>
            </a:bodyPr>
            <a:lstStyle/>
            <a:p>
              <a:pPr marL="0" marR="0" lvl="0" indent="0" algn="l" defTabSz="1371200"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33" name="Group 32"/>
          <p:cNvGrpSpPr/>
          <p:nvPr/>
        </p:nvGrpSpPr>
        <p:grpSpPr>
          <a:xfrm flipV="1">
            <a:off x="1588347" y="1127364"/>
            <a:ext cx="8104220" cy="1026786"/>
            <a:chOff x="3865923" y="4224436"/>
            <a:chExt cx="8104220" cy="1026786"/>
          </a:xfrm>
        </p:grpSpPr>
        <p:cxnSp>
          <p:nvCxnSpPr>
            <p:cNvPr id="34" name="Straight Connector 33"/>
            <p:cNvCxnSpPr>
              <a:cxnSpLocks/>
            </p:cNvCxnSpPr>
            <p:nvPr/>
          </p:nvCxnSpPr>
          <p:spPr>
            <a:xfrm flipV="1">
              <a:off x="3865923" y="5251222"/>
              <a:ext cx="8055534" cy="0"/>
            </a:xfrm>
            <a:prstGeom prst="line">
              <a:avLst/>
            </a:prstGeom>
            <a:ln w="190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a:endCxn id="36" idx="4"/>
            </p:cNvCxnSpPr>
            <p:nvPr/>
          </p:nvCxnSpPr>
          <p:spPr>
            <a:xfrm flipV="1">
              <a:off x="11921457" y="4321809"/>
              <a:ext cx="0" cy="929413"/>
            </a:xfrm>
            <a:prstGeom prst="line">
              <a:avLst/>
            </a:prstGeom>
            <a:ln w="19050" cap="rnd">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6" name="Oval 35"/>
            <p:cNvSpPr/>
            <p:nvPr/>
          </p:nvSpPr>
          <p:spPr bwMode="auto">
            <a:xfrm>
              <a:off x="11872770" y="4224436"/>
              <a:ext cx="97373" cy="97373"/>
            </a:xfrm>
            <a:prstGeom prst="ellipse">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228600" rIns="274320" bIns="228600" numCol="1" spcCol="0" rtlCol="0" fromWordArt="0" anchor="t" anchorCtr="0" forceAA="0" compatLnSpc="1">
              <a:prstTxWarp prst="textNoShape">
                <a:avLst/>
              </a:prstTxWarp>
              <a:noAutofit/>
            </a:bodyPr>
            <a:lstStyle/>
            <a:p>
              <a:pPr marL="0" marR="0" lvl="0" indent="0" algn="l" defTabSz="1371200"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7" name="TextBox 16"/>
          <p:cNvSpPr txBox="1"/>
          <p:nvPr/>
        </p:nvSpPr>
        <p:spPr>
          <a:xfrm>
            <a:off x="484097" y="6522883"/>
            <a:ext cx="4200303" cy="200055"/>
          </a:xfrm>
          <a:prstGeom prst="rect">
            <a:avLst/>
          </a:prstGeom>
          <a:noFill/>
        </p:spPr>
        <p:txBody>
          <a:bodyPr wrap="square" rtlCol="0">
            <a:spAutoFit/>
          </a:bodyPr>
          <a:lstStyle/>
          <a:p>
            <a:r>
              <a:rPr lang="en-US" sz="700">
                <a:latin typeface="Segoe UI Light" charset="0"/>
                <a:ea typeface="Segoe UI Light" charset="0"/>
                <a:cs typeface="Segoe UI Light" charset="0"/>
              </a:rPr>
              <a:t>*Accessories sold separately. </a:t>
            </a:r>
          </a:p>
        </p:txBody>
      </p:sp>
      <p:sp>
        <p:nvSpPr>
          <p:cNvPr id="18" name="Text Placeholder 36"/>
          <p:cNvSpPr>
            <a:spLocks noGrp="1"/>
          </p:cNvSpPr>
          <p:nvPr>
            <p:ph type="body" sz="quarter" idx="15"/>
          </p:nvPr>
        </p:nvSpPr>
        <p:spPr>
          <a:xfrm>
            <a:off x="5854322" y="5541403"/>
            <a:ext cx="1925331" cy="1069524"/>
          </a:xfrm>
        </p:spPr>
        <p:txBody>
          <a:bodyPr/>
          <a:lstStyle/>
          <a:p>
            <a:r>
              <a:rPr lang="en-US" spc="-10"/>
              <a:t>Surface Dial</a:t>
            </a:r>
          </a:p>
          <a:p>
            <a:r>
              <a:rPr lang="en-US" sz="900" b="0">
                <a:latin typeface="Segoe UI Semilight" panose="020B0402040204020203" pitchFamily="34" charset="0"/>
                <a:ea typeface="+mn-ea"/>
                <a:cs typeface="Segoe UI Semilight" panose="020B0402040204020203" pitchFamily="34" charset="0"/>
              </a:rPr>
              <a:t>Interact with technology and create in the most natural, immersive way. Store, customize, access, navigate, and reimagine physical tools in the digital world – from concept to creation</a:t>
            </a:r>
          </a:p>
        </p:txBody>
      </p:sp>
      <p:pic>
        <p:nvPicPr>
          <p:cNvPr id="3" name="Picture 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678024" y="5560491"/>
            <a:ext cx="2012751" cy="750580"/>
          </a:xfrm>
          <a:prstGeom prst="rect">
            <a:avLst/>
          </a:prstGeom>
        </p:spPr>
      </p:pic>
    </p:spTree>
    <p:extLst>
      <p:ext uri="{BB962C8B-B14F-4D97-AF65-F5344CB8AC3E}">
        <p14:creationId xmlns:p14="http://schemas.microsoft.com/office/powerpoint/2010/main" val="29977399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9714" y="1068859"/>
            <a:ext cx="8745788" cy="443198"/>
          </a:xfrm>
        </p:spPr>
        <p:txBody>
          <a:bodyPr/>
          <a:lstStyle/>
          <a:p>
            <a:r>
              <a:rPr lang="en-US" dirty="0"/>
              <a:t>OneNote for modern teaching</a:t>
            </a:r>
          </a:p>
        </p:txBody>
      </p:sp>
      <p:sp>
        <p:nvSpPr>
          <p:cNvPr id="16" name="TextBox 15"/>
          <p:cNvSpPr txBox="1"/>
          <p:nvPr/>
        </p:nvSpPr>
        <p:spPr>
          <a:xfrm>
            <a:off x="412038" y="1705740"/>
            <a:ext cx="4575598" cy="295465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latin typeface="+mj-lt"/>
                <a:cs typeface="Segoe UI Semilight" panose="020B0402040204020203" pitchFamily="34" charset="0"/>
              </a:rPr>
              <a:t>Teachers using OneNote Class Notebooks can manage all their lesson plans and class content in one central location.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latin typeface="+mj-lt"/>
              <a:cs typeface="Segoe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latin typeface="+mj-lt"/>
                <a:cs typeface="Segoe UI Semilight" panose="020B0402040204020203" pitchFamily="34" charset="0"/>
              </a:rPr>
              <a:t>They can create and deliver interactive lessons in the collaboration space, stay organized using the content library for handouts, and provide student feedback in each students’ private notebook.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latin typeface="+mj-lt"/>
              <a:cs typeface="Segoe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latin typeface="+mj-lt"/>
                <a:cs typeface="Segoe UI Semilight" panose="020B0402040204020203" pitchFamily="34" charset="0"/>
              </a:rPr>
              <a:t>To learn more about how Surface + OneNote can replace pen and paper in the classroom visit onenote.com/</a:t>
            </a:r>
            <a:r>
              <a:rPr lang="en-US" sz="1600" err="1">
                <a:latin typeface="+mj-lt"/>
                <a:cs typeface="Segoe UI Semilight" panose="020B0402040204020203" pitchFamily="34" charset="0"/>
              </a:rPr>
              <a:t>classnotebook</a:t>
            </a:r>
            <a:r>
              <a:rPr lang="en-US" sz="1600">
                <a:latin typeface="+mj-lt"/>
                <a:cs typeface="Segoe UI Semilight" panose="020B0402040204020203" pitchFamily="34" charset="0"/>
              </a:rPr>
              <a:t>. </a:t>
            </a:r>
          </a:p>
        </p:txBody>
      </p:sp>
      <p:grpSp>
        <p:nvGrpSpPr>
          <p:cNvPr id="11" name="Group 10"/>
          <p:cNvGrpSpPr/>
          <p:nvPr/>
        </p:nvGrpSpPr>
        <p:grpSpPr>
          <a:xfrm>
            <a:off x="317830" y="6059356"/>
            <a:ext cx="1486212" cy="361950"/>
            <a:chOff x="6009963" y="6367102"/>
            <a:chExt cx="1486212" cy="361950"/>
          </a:xfrm>
        </p:grpSpPr>
        <p:pic>
          <p:nvPicPr>
            <p:cNvPr id="12" name="Graphic 11" descr="Play">
              <a:hlinkClick r:id="rId2"/>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09963" y="6367102"/>
              <a:ext cx="361950" cy="361950"/>
            </a:xfrm>
            <a:prstGeom prst="rect">
              <a:avLst/>
            </a:prstGeom>
          </p:spPr>
        </p:pic>
        <p:sp>
          <p:nvSpPr>
            <p:cNvPr id="13" name="TextBox 12"/>
            <p:cNvSpPr txBox="1"/>
            <p:nvPr/>
          </p:nvSpPr>
          <p:spPr>
            <a:xfrm>
              <a:off x="6371913" y="6464977"/>
              <a:ext cx="1124262" cy="16619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t>PLAY VIDEO</a:t>
              </a:r>
            </a:p>
          </p:txBody>
        </p:sp>
      </p:grpSp>
      <p:pic>
        <p:nvPicPr>
          <p:cNvPr id="7" name="Picture 6"/>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070582" y="1407867"/>
            <a:ext cx="7310220" cy="5553164"/>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15193" y="419991"/>
            <a:ext cx="1286608" cy="274302"/>
          </a:xfrm>
          <a:prstGeom prst="rect">
            <a:avLst/>
          </a:prstGeom>
        </p:spPr>
      </p:pic>
    </p:spTree>
    <p:extLst>
      <p:ext uri="{BB962C8B-B14F-4D97-AF65-F5344CB8AC3E}">
        <p14:creationId xmlns:p14="http://schemas.microsoft.com/office/powerpoint/2010/main" val="16218532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2375458" y="1397000"/>
            <a:ext cx="4320000" cy="992188"/>
          </a:xfrm>
        </p:spPr>
        <p:txBody>
          <a:bodyPr>
            <a:normAutofit/>
          </a:bodyPr>
          <a:lstStyle/>
          <a:p>
            <a:r>
              <a:rPr lang="en-US" dirty="0"/>
              <a:t>Let’s discuss your current challenges</a:t>
            </a:r>
          </a:p>
        </p:txBody>
      </p:sp>
      <p:pic>
        <p:nvPicPr>
          <p:cNvPr id="10" name="Picture 9"/>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Tree>
    <p:extLst>
      <p:ext uri="{BB962C8B-B14F-4D97-AF65-F5344CB8AC3E}">
        <p14:creationId xmlns:p14="http://schemas.microsoft.com/office/powerpoint/2010/main" val="324522751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p:txBody>
          <a:bodyPr/>
          <a:lstStyle/>
          <a:p>
            <a:endParaRPr lang="en-US"/>
          </a:p>
        </p:txBody>
      </p:sp>
      <p:pic>
        <p:nvPicPr>
          <p:cNvPr id="2" name="563lnCF_71s">
            <a:hlinkClick r:id="" action="ppaction://media"/>
          </p:cNvPr>
          <p:cNvPicPr>
            <a:picLocks noRot="1" noChangeAspect="1"/>
          </p:cNvPicPr>
          <p:nvPr>
            <a:videoFile r:link="rId1"/>
          </p:nvPr>
        </p:nvPicPr>
        <p:blipFill>
          <a:blip r:embed="rId4"/>
          <a:stretch>
            <a:fillRect/>
          </a:stretch>
        </p:blipFill>
        <p:spPr>
          <a:xfrm>
            <a:off x="-70834" y="-70834"/>
            <a:ext cx="12262834" cy="6928834"/>
          </a:xfrm>
          <a:prstGeom prst="rect">
            <a:avLst/>
          </a:prstGeom>
        </p:spPr>
      </p:pic>
    </p:spTree>
    <p:extLst>
      <p:ext uri="{BB962C8B-B14F-4D97-AF65-F5344CB8AC3E}">
        <p14:creationId xmlns:p14="http://schemas.microsoft.com/office/powerpoint/2010/main" val="220102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
          <p:cNvSpPr>
            <a:spLocks noGrp="1"/>
          </p:cNvSpPr>
          <p:nvPr>
            <p:ph type="body" sz="quarter" idx="10"/>
          </p:nvPr>
        </p:nvSpPr>
        <p:spPr/>
        <p:txBody>
          <a:bodyPr>
            <a:normAutofit fontScale="77500" lnSpcReduction="20000"/>
          </a:bodyPr>
          <a:lstStyle/>
          <a:p>
            <a:pPr>
              <a:lnSpc>
                <a:spcPct val="120000"/>
              </a:lnSpc>
            </a:pPr>
            <a:r>
              <a:rPr lang="en-US" dirty="0"/>
              <a:t>The University of Washington’s Formula Motorsports team is a student led group of engineers working every year to build a Formula 1 style race car from scratch. They then compete with the car they’ve built against other schools across the world. This program is all about inspiring and empowering the next generation of engineers, makers, and scientists. Surface Book is their laptop of choice.</a:t>
            </a:r>
          </a:p>
        </p:txBody>
      </p:sp>
      <p:sp>
        <p:nvSpPr>
          <p:cNvPr id="7" name="Title 3"/>
          <p:cNvSpPr txBox="1">
            <a:spLocks/>
          </p:cNvSpPr>
          <p:nvPr/>
        </p:nvSpPr>
        <p:spPr bwMode="white">
          <a:xfrm>
            <a:off x="467606" y="881348"/>
            <a:ext cx="5051846" cy="14074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i="0" kern="12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a:solidFill>
                  <a:schemeClr val="tx2"/>
                </a:solidFill>
              </a:rPr>
              <a:t>UW Formula Motorsports</a:t>
            </a:r>
          </a:p>
        </p:txBody>
      </p:sp>
      <p:pic>
        <p:nvPicPr>
          <p:cNvPr id="13" name="Graphic 12" descr="Play">
            <a:hlinkClick r:id="rId2"/>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74794" y="5941146"/>
            <a:ext cx="361950" cy="361950"/>
          </a:xfrm>
          <a:prstGeom prst="rect">
            <a:avLst/>
          </a:prstGeom>
        </p:spPr>
      </p:pic>
      <p:sp>
        <p:nvSpPr>
          <p:cNvPr id="14" name="TextBox 13"/>
          <p:cNvSpPr txBox="1"/>
          <p:nvPr/>
        </p:nvSpPr>
        <p:spPr>
          <a:xfrm>
            <a:off x="6736744" y="6039021"/>
            <a:ext cx="1124262" cy="16619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gradFill>
                  <a:gsLst>
                    <a:gs pos="2917">
                      <a:srgbClr val="505050"/>
                    </a:gs>
                    <a:gs pos="30000">
                      <a:srgbClr val="505050"/>
                    </a:gs>
                  </a:gsLst>
                  <a:lin ang="5400000" scaled="0"/>
                </a:gradFill>
                <a:effectLst/>
                <a:uLnTx/>
                <a:uFillTx/>
                <a:latin typeface="Calibri" panose="020F0502020204030204"/>
                <a:ea typeface="+mn-ea"/>
                <a:cs typeface="+mn-cs"/>
              </a:rPr>
              <a:t>PLAY VIDEO</a:t>
            </a:r>
          </a:p>
        </p:txBody>
      </p:sp>
      <p:pic>
        <p:nvPicPr>
          <p:cNvPr id="16" name="Picture 15"/>
          <p:cNvPicPr>
            <a:picLocks noChangeAspect="1"/>
          </p:cNvPicPr>
          <p:nvPr/>
        </p:nvPicPr>
        <p:blipFill rotWithShape="1">
          <a:blip r:embed="rId5" cstate="screen">
            <a:extLst>
              <a:ext uri="{28A0092B-C50C-407E-A947-70E740481C1C}">
                <a14:useLocalDpi xmlns:a14="http://schemas.microsoft.com/office/drawing/2010/main" val="0"/>
              </a:ext>
            </a:extLst>
          </a:blip>
          <a:srcRect r="-1"/>
          <a:stretch/>
        </p:blipFill>
        <p:spPr>
          <a:xfrm>
            <a:off x="568325" y="2030825"/>
            <a:ext cx="6892925" cy="3828461"/>
          </a:xfrm>
          <a:prstGeom prst="rect">
            <a:avLst/>
          </a:prstGeom>
        </p:spPr>
      </p:pic>
    </p:spTree>
    <p:extLst>
      <p:ext uri="{BB962C8B-B14F-4D97-AF65-F5344CB8AC3E}">
        <p14:creationId xmlns:p14="http://schemas.microsoft.com/office/powerpoint/2010/main" val="78496080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pPr marL="92075" indent="-92075">
              <a:lnSpc>
                <a:spcPct val="100000"/>
              </a:lnSpc>
              <a:spcAft>
                <a:spcPts val="1800"/>
              </a:spcAft>
            </a:pPr>
            <a:r>
              <a:rPr lang="x-none" dirty="0">
                <a:latin typeface="Segoe UI Semilight" charset="0"/>
                <a:ea typeface="Segoe UI Semilight" charset="0"/>
                <a:cs typeface="Segoe UI Semilight" charset="0"/>
              </a:rPr>
              <a:t>“The Surface Pro 4 is really important to me because it’s the only way I can take the CAD software onsite to clients.”</a:t>
            </a:r>
            <a:endParaRPr lang="en-GB" dirty="0">
              <a:latin typeface="Segoe UI Semilight" charset="0"/>
              <a:ea typeface="Segoe UI Semilight" charset="0"/>
              <a:cs typeface="Segoe UI Semilight" charset="0"/>
            </a:endParaRPr>
          </a:p>
          <a:p>
            <a:pPr marL="92075">
              <a:lnSpc>
                <a:spcPct val="100000"/>
              </a:lnSpc>
              <a:spcBef>
                <a:spcPts val="0"/>
              </a:spcBef>
              <a:spcAft>
                <a:spcPts val="0"/>
              </a:spcAft>
            </a:pPr>
            <a:r>
              <a:rPr lang="en-GB" sz="1600" b="1" dirty="0">
                <a:solidFill>
                  <a:schemeClr val="tx1"/>
                </a:solidFill>
                <a:latin typeface="Segoe UI Semilight" charset="0"/>
                <a:ea typeface="Segoe UI Semilight" charset="0"/>
                <a:cs typeface="Segoe UI Semilight" charset="0"/>
              </a:rPr>
              <a:t>Ryan </a:t>
            </a:r>
            <a:r>
              <a:rPr lang="en-GB" sz="1600" b="1" dirty="0" err="1">
                <a:solidFill>
                  <a:schemeClr val="tx1"/>
                </a:solidFill>
                <a:latin typeface="Segoe UI Semilight" charset="0"/>
                <a:ea typeface="Segoe UI Semilight" charset="0"/>
                <a:cs typeface="Segoe UI Semilight" charset="0"/>
              </a:rPr>
              <a:t>Spoering</a:t>
            </a:r>
            <a:r>
              <a:rPr lang="en-GB" sz="1600" b="1" dirty="0">
                <a:solidFill>
                  <a:schemeClr val="tx1"/>
                </a:solidFill>
                <a:latin typeface="Segoe UI Semilight" charset="0"/>
                <a:ea typeface="Segoe UI Semilight" charset="0"/>
                <a:cs typeface="Segoe UI Semilight" charset="0"/>
              </a:rPr>
              <a:t>, PhD</a:t>
            </a:r>
          </a:p>
          <a:p>
            <a:pPr marL="92075">
              <a:lnSpc>
                <a:spcPct val="100000"/>
              </a:lnSpc>
              <a:spcBef>
                <a:spcPts val="0"/>
              </a:spcBef>
              <a:spcAft>
                <a:spcPts val="0"/>
              </a:spcAft>
            </a:pPr>
            <a:r>
              <a:rPr lang="en-GB" sz="1600" dirty="0">
                <a:solidFill>
                  <a:schemeClr val="tx1"/>
                </a:solidFill>
                <a:latin typeface="Segoe UI Semilight" charset="0"/>
                <a:ea typeface="Segoe UI Semilight" charset="0"/>
                <a:cs typeface="Segoe UI Semilight" charset="0"/>
              </a:rPr>
              <a:t>Founder, Lab Machinist Solutions</a:t>
            </a:r>
            <a:endParaRPr lang="en-GB" dirty="0">
              <a:solidFill>
                <a:schemeClr val="tx1"/>
              </a:solidFill>
              <a:latin typeface="Segoe UI Semilight" charset="0"/>
              <a:ea typeface="Segoe UI Semilight" charset="0"/>
              <a:cs typeface="Segoe UI Semilight" charset="0"/>
            </a:endParaRPr>
          </a:p>
        </p:txBody>
      </p:sp>
      <p:sp>
        <p:nvSpPr>
          <p:cNvPr id="8" name="Text Placeholder 4"/>
          <p:cNvSpPr txBox="1">
            <a:spLocks/>
          </p:cNvSpPr>
          <p:nvPr/>
        </p:nvSpPr>
        <p:spPr>
          <a:xfrm>
            <a:off x="409710" y="2236574"/>
            <a:ext cx="6930889" cy="3300625"/>
          </a:xfrm>
          <a:prstGeom prst="rect">
            <a:avLst/>
          </a:prstGeom>
        </p:spPr>
        <p:txBody>
          <a:bodyPr lIns="0" tIns="0" rIns="0" bIns="0" numCol="2" spcCol="360000"/>
          <a:lstStyle>
            <a:lvl1pPr marL="0"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Segoe UI Semilight" panose="020B0402040204020203" pitchFamily="34" charset="0"/>
              </a:defRPr>
            </a:lvl1pPr>
            <a:lvl2pPr marL="0" marR="0" indent="0" algn="l" defTabSz="914374" rtl="0" eaLnBrk="1" fontAlgn="auto" latinLnBrk="0" hangingPunct="1">
              <a:lnSpc>
                <a:spcPct val="100000"/>
              </a:lnSpc>
              <a:spcBef>
                <a:spcPts val="0"/>
              </a:spcBef>
              <a:spcAft>
                <a:spcPts val="588"/>
              </a:spcAft>
              <a:buClrTx/>
              <a:buSzPct val="90000"/>
              <a:buFontTx/>
              <a:buNone/>
              <a:tabLst/>
              <a:defRPr sz="1400" kern="1200" spc="0" baseline="0">
                <a:solidFill>
                  <a:schemeClr val="tx1"/>
                </a:solidFill>
                <a:latin typeface="+mn-lt"/>
                <a:ea typeface="+mn-ea"/>
                <a:cs typeface="+mn-cs"/>
              </a:defRPr>
            </a:lvl2pPr>
            <a:lvl3pPr marL="224097"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mn-cs"/>
              </a:defRPr>
            </a:lvl3pPr>
            <a:lvl4pPr marL="448193"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mn-cs"/>
              </a:defRPr>
            </a:lvl4pPr>
            <a:lvl5pPr marL="672290"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mn-cs"/>
              </a:defRPr>
            </a:lvl5pPr>
            <a:lvl6pPr marL="2514529"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18"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05"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93"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4374" rtl="0" eaLnBrk="1" fontAlgn="auto" latinLnBrk="0" hangingPunct="1">
              <a:lnSpc>
                <a:spcPct val="100000"/>
              </a:lnSpc>
              <a:spcBef>
                <a:spcPts val="0"/>
              </a:spcBef>
              <a:spcAft>
                <a:spcPts val="1200"/>
              </a:spcAft>
              <a:buClrTx/>
              <a:buSzPct val="90000"/>
              <a:buFont typeface="Arial" pitchFamily="34" charset="0"/>
              <a:buNone/>
              <a:tabLst/>
              <a:defRPr/>
            </a:pPr>
            <a:endParaRPr kumimoji="0" lang="en-GB" sz="1400" b="0" i="0" u="none" strike="noStrike" kern="1200" cap="none" spc="0" normalizeH="0" baseline="0" noProof="0" dirty="0">
              <a:ln>
                <a:noFill/>
              </a:ln>
              <a:solidFill>
                <a:srgbClr val="505050"/>
              </a:solidFill>
              <a:effectLst/>
              <a:uLnTx/>
              <a:uFillTx/>
              <a:latin typeface="Segoe UI Semilight" charset="0"/>
              <a:ea typeface="Segoe UI Semilight" charset="0"/>
              <a:cs typeface="Segoe UI Semilight" charset="0"/>
            </a:endParaRPr>
          </a:p>
        </p:txBody>
      </p:sp>
      <p:sp>
        <p:nvSpPr>
          <p:cNvPr id="4" name="Text Placeholder 3"/>
          <p:cNvSpPr>
            <a:spLocks noGrp="1"/>
          </p:cNvSpPr>
          <p:nvPr>
            <p:ph type="body" sz="quarter" idx="12"/>
          </p:nvPr>
        </p:nvSpPr>
        <p:spPr>
          <a:xfrm>
            <a:off x="568325" y="2047009"/>
            <a:ext cx="6892925" cy="3423442"/>
          </a:xfrm>
        </p:spPr>
        <p:txBody>
          <a:bodyPr>
            <a:normAutofit/>
          </a:bodyPr>
          <a:lstStyle/>
          <a:p>
            <a:pPr>
              <a:spcAft>
                <a:spcPts val="1200"/>
              </a:spcAft>
            </a:pPr>
            <a:r>
              <a:rPr lang="en-GB" dirty="0"/>
              <a:t>Lab Machinist Solutions (LMS) works with clients in the sciences to build customized apparatus and research tools from customized prototypes. Clients come to LMS for innovative tools and their unique perspective. This requires a specific mix of </a:t>
            </a:r>
            <a:br>
              <a:rPr lang="en-GB" dirty="0"/>
            </a:br>
            <a:r>
              <a:rPr lang="en-GB" dirty="0"/>
              <a:t>creativity and hard science.</a:t>
            </a:r>
          </a:p>
          <a:p>
            <a:pPr>
              <a:spcAft>
                <a:spcPts val="1200"/>
              </a:spcAft>
            </a:pPr>
            <a:r>
              <a:rPr lang="en-GB" dirty="0"/>
              <a:t>Surface’s mix of flexible tools and creativity enable founder Ryan </a:t>
            </a:r>
            <a:r>
              <a:rPr lang="en-GB" dirty="0" err="1"/>
              <a:t>Spoering</a:t>
            </a:r>
            <a:r>
              <a:rPr lang="en-GB" dirty="0"/>
              <a:t> to create and design anywhere – from his workshop at home to consulting with his clients on-site. And because Surface runs tools from CAD to Solid Edge, he can take big ideas and make them concrete.</a:t>
            </a:r>
          </a:p>
          <a:p>
            <a:pPr>
              <a:spcAft>
                <a:spcPts val="1200"/>
              </a:spcAft>
            </a:pPr>
            <a:r>
              <a:rPr lang="en-GB" dirty="0"/>
              <a:t>Because the Surface device has the ability to use any input, </a:t>
            </a:r>
            <a:r>
              <a:rPr lang="en-GB" dirty="0" err="1"/>
              <a:t>Spoering</a:t>
            </a:r>
            <a:r>
              <a:rPr lang="en-GB" dirty="0"/>
              <a:t> can </a:t>
            </a:r>
            <a:br>
              <a:rPr lang="en-GB" dirty="0"/>
            </a:br>
            <a:r>
              <a:rPr lang="en-GB" dirty="0"/>
              <a:t>use it as a pad of paper to write and draw freely. This level of interaction </a:t>
            </a:r>
            <a:br>
              <a:rPr lang="en-GB" dirty="0"/>
            </a:br>
            <a:r>
              <a:rPr lang="en-GB" dirty="0"/>
              <a:t>spurs creativity without constraints, allowing him to contribute in </a:t>
            </a:r>
            <a:br>
              <a:rPr lang="en-GB" dirty="0"/>
            </a:br>
            <a:r>
              <a:rPr lang="en-GB" dirty="0"/>
              <a:t>meaningful ways to new science.</a:t>
            </a:r>
            <a:endParaRPr lang="en-US" dirty="0"/>
          </a:p>
        </p:txBody>
      </p:sp>
      <p:pic>
        <p:nvPicPr>
          <p:cNvPr id="11" name="Picture 10"/>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8042075" y="3317358"/>
            <a:ext cx="3179081" cy="2968385"/>
          </a:xfrm>
          <a:prstGeom prst="rect">
            <a:avLst/>
          </a:prstGeom>
        </p:spPr>
      </p:pic>
      <p:sp>
        <p:nvSpPr>
          <p:cNvPr id="5" name="TextBox 4"/>
          <p:cNvSpPr txBox="1"/>
          <p:nvPr/>
        </p:nvSpPr>
        <p:spPr>
          <a:xfrm>
            <a:off x="568325" y="1424763"/>
            <a:ext cx="42636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05050"/>
                </a:solidFill>
                <a:effectLst/>
                <a:uLnTx/>
                <a:uFillTx/>
                <a:latin typeface="Segoe UI Light" charset="0"/>
                <a:ea typeface="Segoe UI Light" charset="0"/>
                <a:cs typeface="Segoe UI Light" charset="0"/>
              </a:rPr>
              <a:t>LAB MACHINEST SOLUTIONS, LLC</a:t>
            </a:r>
          </a:p>
        </p:txBody>
      </p:sp>
      <p:pic>
        <p:nvPicPr>
          <p:cNvPr id="15" name="Graphic 14" descr="Play">
            <a:hlinkClick r:id="rId4"/>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8325" y="5687681"/>
            <a:ext cx="361950" cy="361950"/>
          </a:xfrm>
          <a:prstGeom prst="rect">
            <a:avLst/>
          </a:prstGeom>
        </p:spPr>
      </p:pic>
      <p:sp>
        <p:nvSpPr>
          <p:cNvPr id="16" name="TextBox 15"/>
          <p:cNvSpPr txBox="1"/>
          <p:nvPr/>
        </p:nvSpPr>
        <p:spPr>
          <a:xfrm>
            <a:off x="930275" y="5785556"/>
            <a:ext cx="1124262" cy="16619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gradFill>
                  <a:gsLst>
                    <a:gs pos="2917">
                      <a:srgbClr val="505050"/>
                    </a:gs>
                    <a:gs pos="30000">
                      <a:srgbClr val="505050"/>
                    </a:gs>
                  </a:gsLst>
                  <a:lin ang="5400000" scaled="0"/>
                </a:gradFill>
                <a:effectLst/>
                <a:uLnTx/>
                <a:uFillTx/>
                <a:latin typeface="Calibri" panose="020F0502020204030204"/>
                <a:ea typeface="+mn-ea"/>
                <a:cs typeface="+mn-cs"/>
              </a:rPr>
              <a:t>PLAY VIDEO</a:t>
            </a:r>
          </a:p>
        </p:txBody>
      </p:sp>
    </p:spTree>
    <p:extLst>
      <p:ext uri="{BB962C8B-B14F-4D97-AF65-F5344CB8AC3E}">
        <p14:creationId xmlns:p14="http://schemas.microsoft.com/office/powerpoint/2010/main" val="232443732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US"/>
              <a:t>In Fremont, California, the Eagles high school football team crushed most of its opponents last year for a stellar 10-1 record. They did it with hard work, teamwork, lightning-fast strikes and strong communication.</a:t>
            </a:r>
          </a:p>
          <a:p>
            <a:r>
              <a:rPr lang="en-US"/>
              <a:t>Based at the </a:t>
            </a:r>
            <a:r>
              <a:rPr lang="en-US">
                <a:hlinkClick r:id="rId2"/>
              </a:rPr>
              <a:t>California School for the Deaf</a:t>
            </a:r>
            <a:r>
              <a:rPr lang="en-US"/>
              <a:t>, a bilingual school, the Eagles dominate other teams with their speed and collaboration. They also use a Surface Pro 4 to prepare game strategies and develop new plays in real time.</a:t>
            </a:r>
          </a:p>
          <a:p>
            <a:r>
              <a:rPr lang="en-US"/>
              <a:t>For Eagles quarterback Jax Pedersen, football is a way of showing the world what he and his teammates can accomplish through passion and dedication.</a:t>
            </a:r>
          </a:p>
          <a:p>
            <a:r>
              <a:rPr lang="en-US"/>
              <a:t>“Most hearing teams think we can’t play until we’re on the field, and then afterwards, they have a lot of respect for us,” he says. “We don’t give up. We always pursue. We always play through our pain and we’ll support each other.”</a:t>
            </a:r>
          </a:p>
          <a:p>
            <a:r>
              <a:rPr lang="en-US"/>
              <a:t>The Eagles are featured in a new Microsoft video and national ad campaign that highlight their teamwork, technology and success.</a:t>
            </a:r>
            <a:endParaRPr lang="en-US" dirty="0"/>
          </a:p>
        </p:txBody>
      </p:sp>
      <p:sp>
        <p:nvSpPr>
          <p:cNvPr id="8" name="Text Placeholder 4"/>
          <p:cNvSpPr>
            <a:spLocks noGrp="1"/>
          </p:cNvSpPr>
          <p:nvPr>
            <p:ph type="body" sz="quarter" idx="10"/>
          </p:nvPr>
        </p:nvSpPr>
        <p:spPr/>
        <p:txBody>
          <a:bodyPr/>
          <a:lstStyle/>
          <a:p>
            <a:r>
              <a:rPr lang="en-US" dirty="0"/>
              <a:t>“Microsoft Surface helps us stay on the same page — connected,” </a:t>
            </a:r>
          </a:p>
          <a:p>
            <a:r>
              <a:rPr lang="en-US" sz="1600" b="1" dirty="0">
                <a:solidFill>
                  <a:schemeClr val="tx1"/>
                </a:solidFill>
              </a:rPr>
              <a:t>Warren Keller</a:t>
            </a:r>
            <a:r>
              <a:rPr lang="en-US" sz="1600" dirty="0">
                <a:solidFill>
                  <a:schemeClr val="tx1"/>
                </a:solidFill>
              </a:rPr>
              <a:t>, Eagles head coach, whose players review videos and draw plays on the device to learn and perfect formations.</a:t>
            </a:r>
          </a:p>
        </p:txBody>
      </p:sp>
      <p:pic>
        <p:nvPicPr>
          <p:cNvPr id="10" name="Picture Placeholder 9"/>
          <p:cNvPicPr>
            <a:picLocks noGrp="1" noChangeAspect="1"/>
          </p:cNvPicPr>
          <p:nvPr>
            <p:ph type="pic" sz="quarter" idx="11"/>
          </p:nvPr>
        </p:nvPicPr>
        <p:blipFill>
          <a:blip r:embed="rId3" cstate="screen">
            <a:extLst>
              <a:ext uri="{28A0092B-C50C-407E-A947-70E740481C1C}">
                <a14:useLocalDpi xmlns:a14="http://schemas.microsoft.com/office/drawing/2010/main" val="0"/>
              </a:ext>
            </a:extLst>
          </a:blip>
          <a:srcRect/>
          <a:stretch>
            <a:fillRect/>
          </a:stretch>
        </p:blipFill>
        <p:spPr/>
      </p:pic>
      <p:sp>
        <p:nvSpPr>
          <p:cNvPr id="7" name="Title 3"/>
          <p:cNvSpPr txBox="1">
            <a:spLocks/>
          </p:cNvSpPr>
          <p:nvPr/>
        </p:nvSpPr>
        <p:spPr bwMode="white">
          <a:xfrm>
            <a:off x="568325" y="1597185"/>
            <a:ext cx="6102061" cy="5376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i="0" kern="12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z="2000" dirty="0"/>
              <a:t>California School For the Deaf Football </a:t>
            </a:r>
          </a:p>
        </p:txBody>
      </p:sp>
      <p:pic>
        <p:nvPicPr>
          <p:cNvPr id="11" name="Graphic 10" descr="Play">
            <a:hlinkClick r:id="rId4"/>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8325" y="5549245"/>
            <a:ext cx="361950" cy="361950"/>
          </a:xfrm>
          <a:prstGeom prst="rect">
            <a:avLst/>
          </a:prstGeom>
        </p:spPr>
      </p:pic>
      <p:sp>
        <p:nvSpPr>
          <p:cNvPr id="12" name="TextBox 11"/>
          <p:cNvSpPr txBox="1"/>
          <p:nvPr/>
        </p:nvSpPr>
        <p:spPr>
          <a:xfrm>
            <a:off x="930275" y="5647120"/>
            <a:ext cx="1124262" cy="16619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gradFill>
                  <a:gsLst>
                    <a:gs pos="2917">
                      <a:srgbClr val="505050"/>
                    </a:gs>
                    <a:gs pos="30000">
                      <a:srgbClr val="505050"/>
                    </a:gs>
                  </a:gsLst>
                  <a:lin ang="5400000" scaled="0"/>
                </a:gradFill>
                <a:effectLst/>
                <a:uLnTx/>
                <a:uFillTx/>
                <a:latin typeface="Calibri" panose="020F0502020204030204"/>
                <a:ea typeface="+mn-ea"/>
                <a:cs typeface="+mn-cs"/>
              </a:rPr>
              <a:t>PLAY VIDEO</a:t>
            </a:r>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264" y="529364"/>
            <a:ext cx="1047750" cy="1047750"/>
          </a:xfrm>
          <a:prstGeom prst="rect">
            <a:avLst/>
          </a:prstGeom>
        </p:spPr>
      </p:pic>
    </p:spTree>
    <p:extLst>
      <p:ext uri="{BB962C8B-B14F-4D97-AF65-F5344CB8AC3E}">
        <p14:creationId xmlns:p14="http://schemas.microsoft.com/office/powerpoint/2010/main" val="277372254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Surface for modern teaching: Athletics</a:t>
            </a:r>
          </a:p>
        </p:txBody>
      </p:sp>
      <p:sp>
        <p:nvSpPr>
          <p:cNvPr id="24" name="Text Placeholder 23"/>
          <p:cNvSpPr>
            <a:spLocks noGrp="1"/>
          </p:cNvSpPr>
          <p:nvPr>
            <p:ph type="body" sz="quarter" idx="16"/>
          </p:nvPr>
        </p:nvSpPr>
        <p:spPr>
          <a:xfrm>
            <a:off x="7724294" y="5541403"/>
            <a:ext cx="1614440" cy="915635"/>
          </a:xfrm>
        </p:spPr>
        <p:txBody>
          <a:bodyPr/>
          <a:lstStyle/>
          <a:p>
            <a:r>
              <a:rPr lang="en-US"/>
              <a:t>Microsoft Wireless </a:t>
            </a:r>
            <a:br>
              <a:rPr lang="en-US"/>
            </a:br>
            <a:r>
              <a:rPr lang="en-US"/>
              <a:t>Display Adapter</a:t>
            </a:r>
          </a:p>
          <a:p>
            <a:r>
              <a:rPr lang="en-US" sz="900" b="0" spc="-10">
                <a:latin typeface="Segoe UI Semilight" panose="020B0402040204020203" pitchFamily="34" charset="0"/>
                <a:ea typeface="+mn-ea"/>
                <a:cs typeface="Segoe UI Semilight" panose="020B0402040204020203" pitchFamily="34" charset="0"/>
              </a:rPr>
              <a:t>Work untethered while projecting content on a big screen</a:t>
            </a:r>
          </a:p>
          <a:p>
            <a:endParaRPr lang="en-US"/>
          </a:p>
        </p:txBody>
      </p:sp>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479510" y="5461909"/>
            <a:ext cx="845729" cy="845729"/>
          </a:xfrm>
          <a:prstGeom prst="rect">
            <a:avLst/>
          </a:prstGeom>
        </p:spPr>
      </p:pic>
      <p:pic>
        <p:nvPicPr>
          <p:cNvPr id="5" name="Picture 4" descr="en-INTL-L-Microsoft-Wireless-Display-Adapter-CG4-00001-RM1-mnco.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509423" y="5541403"/>
            <a:ext cx="1138180" cy="640467"/>
          </a:xfrm>
          <a:prstGeom prst="rect">
            <a:avLst/>
          </a:prstGeom>
        </p:spPr>
      </p:pic>
      <p:pic>
        <p:nvPicPr>
          <p:cNvPr id="31" name="Picture 30"/>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5333050" y="2036882"/>
            <a:ext cx="6604587" cy="3032692"/>
          </a:xfrm>
          <a:prstGeom prst="rect">
            <a:avLst/>
          </a:prstGeom>
          <a:noFill/>
        </p:spPr>
      </p:pic>
      <p:sp>
        <p:nvSpPr>
          <p:cNvPr id="32" name="Text Placeholder 9"/>
          <p:cNvSpPr txBox="1">
            <a:spLocks/>
          </p:cNvSpPr>
          <p:nvPr/>
        </p:nvSpPr>
        <p:spPr>
          <a:xfrm>
            <a:off x="577735" y="993036"/>
            <a:ext cx="5101169" cy="3816350"/>
          </a:xfrm>
          <a:prstGeom prst="rect">
            <a:avLst/>
          </a:prstGeom>
        </p:spPr>
        <p:txBody>
          <a:bodyPr lIns="0"/>
          <a:lstStyle>
            <a:lvl1pPr marL="0" marR="0" indent="0" algn="l" defTabSz="914374" rtl="0" eaLnBrk="1" fontAlgn="auto" latinLnBrk="0" hangingPunct="1">
              <a:lnSpc>
                <a:spcPct val="90000"/>
              </a:lnSpc>
              <a:spcBef>
                <a:spcPts val="0"/>
              </a:spcBef>
              <a:spcAft>
                <a:spcPts val="400"/>
              </a:spcAft>
              <a:buClrTx/>
              <a:buSzPct val="90000"/>
              <a:buFont typeface="Arial" pitchFamily="34" charset="0"/>
              <a:buNone/>
              <a:tabLst/>
              <a:defRPr lang="en-US" sz="1400" b="1" kern="1200" spc="100" baseline="0" dirty="0" smtClean="0">
                <a:solidFill>
                  <a:schemeClr val="tx2"/>
                </a:solidFill>
                <a:latin typeface="+mn-lt"/>
                <a:ea typeface="+mn-ea"/>
                <a:cs typeface="Segoe UI Semilight" panose="020B0402040204020203" pitchFamily="34" charset="0"/>
              </a:defRPr>
            </a:lvl1pPr>
            <a:lvl2pPr marL="91440" marR="0" indent="0" algn="l" defTabSz="914374" rtl="0" eaLnBrk="1" fontAlgn="auto" latinLnBrk="0" hangingPunct="1">
              <a:lnSpc>
                <a:spcPct val="90000"/>
              </a:lnSpc>
              <a:spcBef>
                <a:spcPts val="0"/>
              </a:spcBef>
              <a:spcAft>
                <a:spcPts val="400"/>
              </a:spcAft>
              <a:buClrTx/>
              <a:buSzPct val="90000"/>
              <a:buFont typeface="Arial" panose="020B0604020202020204" pitchFamily="34" charset="0"/>
              <a:buNone/>
              <a:tabLst/>
              <a:defRPr sz="1100" kern="1200" spc="0" baseline="0">
                <a:solidFill>
                  <a:schemeClr val="tx1"/>
                </a:solidFill>
                <a:latin typeface="+mj-lt"/>
                <a:ea typeface="+mn-ea"/>
                <a:cs typeface="+mn-cs"/>
              </a:defRPr>
            </a:lvl2pPr>
            <a:lvl3pPr marL="784345" marR="0" indent="-224098" algn="l" defTabSz="914374"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chemeClr val="tx1"/>
                </a:solidFill>
                <a:latin typeface="+mn-lt"/>
                <a:ea typeface="+mn-ea"/>
                <a:cs typeface="+mn-cs"/>
              </a:defRPr>
            </a:lvl3pPr>
            <a:lvl4pPr marL="1008442" marR="0" indent="-224098" algn="l" defTabSz="914374" rtl="0" eaLnBrk="1" fontAlgn="auto" latinLnBrk="0" hangingPunct="1">
              <a:lnSpc>
                <a:spcPct val="90000"/>
              </a:lnSpc>
              <a:spcBef>
                <a:spcPct val="20000"/>
              </a:spcBef>
              <a:spcAft>
                <a:spcPts val="0"/>
              </a:spcAft>
              <a:buClrTx/>
              <a:buSzPct val="90000"/>
              <a:buFont typeface="Arial" pitchFamily="34" charset="0"/>
              <a:buChar char="•"/>
              <a:tabLst/>
              <a:defRPr sz="1863" kern="1200" spc="0" baseline="0">
                <a:solidFill>
                  <a:schemeClr val="tx1"/>
                </a:solidFill>
                <a:latin typeface="+mn-lt"/>
                <a:ea typeface="+mn-ea"/>
                <a:cs typeface="+mn-cs"/>
              </a:defRPr>
            </a:lvl4pPr>
            <a:lvl5pPr marL="1232542" marR="0" indent="-224098" algn="l" defTabSz="914374" rtl="0" eaLnBrk="1" fontAlgn="auto" latinLnBrk="0" hangingPunct="1">
              <a:lnSpc>
                <a:spcPct val="90000"/>
              </a:lnSpc>
              <a:spcBef>
                <a:spcPct val="20000"/>
              </a:spcBef>
              <a:spcAft>
                <a:spcPts val="0"/>
              </a:spcAft>
              <a:buClrTx/>
              <a:buSzPct val="90000"/>
              <a:buFont typeface="Arial" pitchFamily="34" charset="0"/>
              <a:buChar char="•"/>
              <a:tabLst/>
              <a:defRPr sz="1863" kern="1200" spc="0" baseline="0">
                <a:solidFill>
                  <a:schemeClr val="tx1"/>
                </a:solidFill>
                <a:latin typeface="+mn-lt"/>
                <a:ea typeface="+mn-ea"/>
                <a:cs typeface="+mn-cs"/>
              </a:defRPr>
            </a:lvl5pPr>
            <a:lvl6pPr marL="2514529"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18"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05"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93"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spcAft>
                <a:spcPts val="1200"/>
              </a:spcAft>
              <a:defRPr/>
            </a:pPr>
            <a:r>
              <a:rPr lang="en-US"/>
              <a:t>BENEFITS</a:t>
            </a:r>
          </a:p>
          <a:p>
            <a:pPr lvl="0" defTabSz="914400">
              <a:buSzTx/>
              <a:defRPr/>
            </a:pPr>
            <a:r>
              <a:rPr lang="en-US" sz="1050" spc="0">
                <a:solidFill>
                  <a:srgbClr val="0078D7"/>
                </a:solidFill>
              </a:rPr>
              <a:t>Walk among your students</a:t>
            </a:r>
          </a:p>
          <a:p>
            <a:pPr marL="274320" lvl="0" indent="-182880" defTabSz="914400">
              <a:buSzTx/>
              <a:buFont typeface="Arial" pitchFamily="34" charset="0"/>
              <a:buChar char="•"/>
              <a:defRPr/>
            </a:pPr>
            <a:r>
              <a:rPr lang="en-US" sz="1000" b="0" spc="0">
                <a:solidFill>
                  <a:srgbClr val="505050"/>
                </a:solidFill>
                <a:latin typeface="Segoe UI Semilight"/>
                <a:cs typeface="Segoe UI Semilight" charset="0"/>
              </a:rPr>
              <a:t>Move from the field to the classroom or the locker room with Surface Pro 4 and Surface Book. Each are thin, light and can be used to control projectors, Surface Hub or other screens</a:t>
            </a:r>
          </a:p>
          <a:p>
            <a:pPr marL="274320" lvl="0" indent="-182880" defTabSz="914400">
              <a:buSzTx/>
              <a:buFont typeface="Arial" pitchFamily="34" charset="0"/>
              <a:buChar char="•"/>
              <a:defRPr/>
            </a:pPr>
            <a:r>
              <a:rPr lang="en-US" sz="1000" b="0" spc="0">
                <a:solidFill>
                  <a:srgbClr val="505050"/>
                </a:solidFill>
                <a:latin typeface="Segoe UI Semilight"/>
                <a:cs typeface="Segoe UI Semilight" charset="0"/>
              </a:rPr>
              <a:t>Transition from full laptop with keyboard and mouse or quickly convert to tablet mode</a:t>
            </a:r>
          </a:p>
          <a:p>
            <a:pPr marL="274320" lvl="0" indent="-182880" defTabSz="914400">
              <a:buSzTx/>
              <a:buFont typeface="Arial" pitchFamily="34" charset="0"/>
              <a:buChar char="•"/>
              <a:defRPr/>
            </a:pPr>
            <a:r>
              <a:rPr lang="en-US" sz="1000" b="0" spc="0">
                <a:solidFill>
                  <a:srgbClr val="505050"/>
                </a:solidFill>
                <a:latin typeface="Segoe UI Semilight"/>
                <a:cs typeface="Segoe UI Semilight" charset="0"/>
              </a:rPr>
              <a:t>Surface devices all move to meet various angles: standing at counter height, at a desk, in the field or on your lap</a:t>
            </a:r>
          </a:p>
          <a:p>
            <a:pPr lvl="0" defTabSz="914400">
              <a:buSzTx/>
              <a:defRPr/>
            </a:pPr>
            <a:r>
              <a:rPr lang="en-US" sz="1050" spc="0">
                <a:solidFill>
                  <a:srgbClr val="0078D7"/>
                </a:solidFill>
              </a:rPr>
              <a:t>Practice Time</a:t>
            </a:r>
          </a:p>
          <a:p>
            <a:pPr marL="274320" lvl="0" indent="-182880" defTabSz="914400">
              <a:buSzTx/>
              <a:buFont typeface="Arial" pitchFamily="34" charset="0"/>
              <a:buChar char="•"/>
              <a:defRPr/>
            </a:pPr>
            <a:r>
              <a:rPr lang="en-US" sz="1000" b="0" spc="0">
                <a:solidFill>
                  <a:srgbClr val="505050"/>
                </a:solidFill>
                <a:latin typeface="Segoe UI Semilight"/>
                <a:cs typeface="Segoe UI Semilight" charset="0"/>
              </a:rPr>
              <a:t>Surface was designed for touch, highly responsive pen, type, mouse, trackpad and voice</a:t>
            </a:r>
          </a:p>
          <a:p>
            <a:pPr marL="274320" indent="-182880" defTabSz="914400">
              <a:buSzTx/>
              <a:buFont typeface="Arial" pitchFamily="34" charset="0"/>
              <a:buChar char="•"/>
              <a:defRPr/>
            </a:pPr>
            <a:r>
              <a:rPr lang="en-US" sz="1000" b="0" spc="0">
                <a:solidFill>
                  <a:srgbClr val="505050"/>
                </a:solidFill>
                <a:latin typeface="Segoe UI Semilight"/>
                <a:cs typeface="Segoe UI Semilight" charset="0"/>
              </a:rPr>
              <a:t>Fire up Surface to review today’s performance </a:t>
            </a:r>
            <a:r>
              <a:rPr lang="en-US" sz="1000" b="0" spc="0" err="1">
                <a:solidFill>
                  <a:srgbClr val="505050"/>
                </a:solidFill>
                <a:latin typeface="Segoe UI Semilight"/>
                <a:cs typeface="Segoe UI Semilight" charset="0"/>
              </a:rPr>
              <a:t>gos</a:t>
            </a:r>
            <a:r>
              <a:rPr lang="en-US" sz="1000" b="0" spc="0">
                <a:solidFill>
                  <a:srgbClr val="505050"/>
                </a:solidFill>
                <a:latin typeface="Segoe UI Semilight"/>
                <a:cs typeface="Segoe UI Semilight" charset="0"/>
              </a:rPr>
              <a:t> and run playbook apps</a:t>
            </a:r>
          </a:p>
          <a:p>
            <a:pPr marL="274320" indent="-182880" defTabSz="914400">
              <a:buSzTx/>
              <a:buFont typeface="Arial" pitchFamily="34" charset="0"/>
              <a:buChar char="•"/>
              <a:defRPr/>
            </a:pPr>
            <a:r>
              <a:rPr lang="en-US" sz="1000" b="0" spc="0">
                <a:solidFill>
                  <a:srgbClr val="505050"/>
                </a:solidFill>
                <a:latin typeface="Segoe UI Semilight"/>
                <a:cs typeface="Segoe UI Semilight" charset="0"/>
              </a:rPr>
              <a:t>Use the USB, SD card, or </a:t>
            </a:r>
            <a:r>
              <a:rPr lang="en-US" sz="1000" b="0" spc="0" err="1">
                <a:solidFill>
                  <a:srgbClr val="505050"/>
                </a:solidFill>
                <a:latin typeface="Segoe UI Semilight"/>
                <a:cs typeface="Segoe UI Semilight" charset="0"/>
              </a:rPr>
              <a:t>miniDisplay</a:t>
            </a:r>
            <a:r>
              <a:rPr lang="en-US" sz="1000" b="0" spc="0">
                <a:solidFill>
                  <a:srgbClr val="505050"/>
                </a:solidFill>
                <a:latin typeface="Segoe UI Semilight"/>
                <a:cs typeface="Segoe UI Semilight" charset="0"/>
              </a:rPr>
              <a:t> ports to take practice or game footage into Adobe and other creative software suites (e.g. XOS Digital) for full video editing</a:t>
            </a:r>
          </a:p>
          <a:p>
            <a:pPr lvl="0" defTabSz="914400">
              <a:buSzTx/>
              <a:defRPr/>
            </a:pPr>
            <a:r>
              <a:rPr lang="en-US" sz="1050" spc="0">
                <a:solidFill>
                  <a:srgbClr val="0078D7"/>
                </a:solidFill>
              </a:rPr>
              <a:t>On the Road</a:t>
            </a:r>
          </a:p>
          <a:p>
            <a:pPr marL="274320" lvl="0" indent="-182880" defTabSz="914400">
              <a:buSzTx/>
              <a:buFont typeface="Arial" pitchFamily="34" charset="0"/>
              <a:buChar char="•"/>
              <a:defRPr/>
            </a:pPr>
            <a:r>
              <a:rPr lang="en-US" sz="1000" b="0" spc="0">
                <a:solidFill>
                  <a:srgbClr val="505050"/>
                </a:solidFill>
                <a:latin typeface="Segoe UI Semilight"/>
                <a:cs typeface="Segoe UI Semilight" charset="0"/>
              </a:rPr>
              <a:t>State-of-the-art features keep everyone connected and data secure </a:t>
            </a:r>
          </a:p>
          <a:p>
            <a:pPr marL="274320" lvl="0" indent="-182880" defTabSz="914400">
              <a:buSzTx/>
              <a:buFont typeface="Arial" pitchFamily="34" charset="0"/>
              <a:buChar char="•"/>
              <a:defRPr/>
            </a:pPr>
            <a:r>
              <a:rPr lang="en-US" sz="1000" b="0" spc="0">
                <a:solidFill>
                  <a:srgbClr val="505050"/>
                </a:solidFill>
                <a:latin typeface="Segoe UI Semilight"/>
                <a:cs typeface="Segoe UI Semilight" charset="0"/>
              </a:rPr>
              <a:t>Be productive while you travel by plane, bus or car </a:t>
            </a:r>
          </a:p>
          <a:p>
            <a:pPr marL="274320" lvl="0" indent="-182880" defTabSz="914400">
              <a:buSzTx/>
              <a:buFont typeface="Arial" pitchFamily="34" charset="0"/>
              <a:buChar char="•"/>
              <a:defRPr/>
            </a:pPr>
            <a:r>
              <a:rPr lang="en-US" sz="1000" b="0" spc="0">
                <a:solidFill>
                  <a:srgbClr val="505050"/>
                </a:solidFill>
                <a:latin typeface="Segoe UI Semilight"/>
                <a:cs typeface="Segoe UI Semilight" charset="0"/>
              </a:rPr>
              <a:t>Review game notes and footage on the road, work on class assignments from </a:t>
            </a:r>
            <a:br>
              <a:rPr lang="en-US" sz="1000" b="0" spc="0">
                <a:solidFill>
                  <a:srgbClr val="505050"/>
                </a:solidFill>
                <a:latin typeface="Segoe UI Semilight"/>
                <a:cs typeface="Segoe UI Semilight" charset="0"/>
              </a:rPr>
            </a:br>
            <a:r>
              <a:rPr lang="en-US" sz="1000" b="0" spc="0">
                <a:solidFill>
                  <a:srgbClr val="505050"/>
                </a:solidFill>
                <a:latin typeface="Segoe UI Semilight"/>
                <a:cs typeface="Segoe UI Semilight" charset="0"/>
              </a:rPr>
              <a:t>the hotel, or relax with a pre-game movie</a:t>
            </a:r>
          </a:p>
          <a:p>
            <a:endParaRPr lang="en-US"/>
          </a:p>
        </p:txBody>
      </p:sp>
      <p:grpSp>
        <p:nvGrpSpPr>
          <p:cNvPr id="33" name="Group 32"/>
          <p:cNvGrpSpPr/>
          <p:nvPr/>
        </p:nvGrpSpPr>
        <p:grpSpPr>
          <a:xfrm flipV="1">
            <a:off x="1588347" y="1127364"/>
            <a:ext cx="5260412" cy="1325236"/>
            <a:chOff x="3865923" y="3925986"/>
            <a:chExt cx="5260412" cy="1325236"/>
          </a:xfrm>
        </p:grpSpPr>
        <p:cxnSp>
          <p:nvCxnSpPr>
            <p:cNvPr id="34" name="Straight Connector 33"/>
            <p:cNvCxnSpPr>
              <a:cxnSpLocks/>
            </p:cNvCxnSpPr>
            <p:nvPr/>
          </p:nvCxnSpPr>
          <p:spPr>
            <a:xfrm flipV="1">
              <a:off x="3865923" y="5251222"/>
              <a:ext cx="5211726" cy="0"/>
            </a:xfrm>
            <a:prstGeom prst="line">
              <a:avLst/>
            </a:prstGeom>
            <a:ln w="190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p:cNvCxnSpPr>
            <p:nvPr/>
          </p:nvCxnSpPr>
          <p:spPr>
            <a:xfrm flipV="1">
              <a:off x="9077649" y="4023360"/>
              <a:ext cx="0" cy="1227862"/>
            </a:xfrm>
            <a:prstGeom prst="line">
              <a:avLst/>
            </a:prstGeom>
            <a:ln w="19050" cap="rnd">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6" name="Oval 35"/>
            <p:cNvSpPr/>
            <p:nvPr/>
          </p:nvSpPr>
          <p:spPr bwMode="auto">
            <a:xfrm>
              <a:off x="9028962" y="3925986"/>
              <a:ext cx="97373" cy="97373"/>
            </a:xfrm>
            <a:prstGeom prst="ellipse">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228600" rIns="274320" bIns="228600" numCol="1" spcCol="0" rtlCol="0" fromWordArt="0" anchor="t" anchorCtr="0" forceAA="0" compatLnSpc="1">
              <a:prstTxWarp prst="textNoShape">
                <a:avLst/>
              </a:prstTxWarp>
              <a:noAutofit/>
            </a:bodyPr>
            <a:lstStyle/>
            <a:p>
              <a:pPr marL="0" marR="0" lvl="0" indent="0" algn="l" defTabSz="1371200"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37" name="Text Placeholder 20"/>
          <p:cNvSpPr>
            <a:spLocks noGrp="1"/>
          </p:cNvSpPr>
          <p:nvPr>
            <p:ph type="body" sz="quarter" idx="12"/>
          </p:nvPr>
        </p:nvSpPr>
        <p:spPr>
          <a:xfrm>
            <a:off x="577873" y="5133236"/>
            <a:ext cx="4619488" cy="215444"/>
          </a:xfrm>
        </p:spPr>
        <p:txBody>
          <a:bodyPr/>
          <a:lstStyle/>
          <a:p>
            <a:r>
              <a:rPr lang="en-US"/>
              <a:t>KEY ACCESSORIES</a:t>
            </a:r>
          </a:p>
        </p:txBody>
      </p:sp>
      <p:cxnSp>
        <p:nvCxnSpPr>
          <p:cNvPr id="39" name="Straight Connector 38"/>
          <p:cNvCxnSpPr>
            <a:cxnSpLocks/>
          </p:cNvCxnSpPr>
          <p:nvPr/>
        </p:nvCxnSpPr>
        <p:spPr>
          <a:xfrm>
            <a:off x="2381249" y="5246466"/>
            <a:ext cx="7708266" cy="0"/>
          </a:xfrm>
          <a:prstGeom prst="line">
            <a:avLst/>
          </a:prstGeom>
          <a:ln w="190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cxnSpLocks/>
            <a:endCxn id="41" idx="4"/>
          </p:cNvCxnSpPr>
          <p:nvPr/>
        </p:nvCxnSpPr>
        <p:spPr>
          <a:xfrm flipH="1" flipV="1">
            <a:off x="10086340" y="5012873"/>
            <a:ext cx="3176" cy="233594"/>
          </a:xfrm>
          <a:prstGeom prst="line">
            <a:avLst/>
          </a:prstGeom>
          <a:ln w="19050" cap="rnd">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1" name="Oval 40"/>
          <p:cNvSpPr/>
          <p:nvPr/>
        </p:nvSpPr>
        <p:spPr bwMode="auto">
          <a:xfrm>
            <a:off x="10037653" y="4915500"/>
            <a:ext cx="97373" cy="97373"/>
          </a:xfrm>
          <a:prstGeom prst="ellipse">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228600" rIns="274320" bIns="228600" numCol="1" spcCol="0" rtlCol="0" fromWordArt="0" anchor="t" anchorCtr="0" forceAA="0" compatLnSpc="1">
            <a:prstTxWarp prst="textNoShape">
              <a:avLst/>
            </a:prstTxWarp>
            <a:noAutofit/>
          </a:bodyPr>
          <a:lstStyle/>
          <a:p>
            <a:pPr marL="0" marR="0" lvl="0" indent="0" algn="l" defTabSz="1371200"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8" name="Picture 47" descr="Falcon_Family_01.pn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46819" y="5506541"/>
            <a:ext cx="1341528" cy="754833"/>
          </a:xfrm>
          <a:prstGeom prst="rect">
            <a:avLst/>
          </a:prstGeom>
        </p:spPr>
      </p:pic>
      <p:sp>
        <p:nvSpPr>
          <p:cNvPr id="49" name="Text Placeholder 37"/>
          <p:cNvSpPr txBox="1">
            <a:spLocks/>
          </p:cNvSpPr>
          <p:nvPr/>
        </p:nvSpPr>
        <p:spPr>
          <a:xfrm>
            <a:off x="1463492" y="5541403"/>
            <a:ext cx="1835513" cy="884858"/>
          </a:xfrm>
          <a:prstGeom prst="rect">
            <a:avLst/>
          </a:prstGeom>
        </p:spPr>
        <p:txBody>
          <a:bodyPr wrap="square" lIns="0" tIns="0" rIns="0" bIns="0" numCol="1" spcCol="360000">
            <a:spAutoFit/>
          </a:bodyPr>
          <a:lstStyle>
            <a:lvl1pPr marL="0"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050" b="1" kern="1200" spc="0" baseline="0">
                <a:solidFill>
                  <a:schemeClr val="tx1"/>
                </a:solidFill>
                <a:latin typeface="+mn-lt"/>
                <a:ea typeface="+mn-ea"/>
                <a:cs typeface="Segoe UI Semilight" panose="020B0402040204020203" pitchFamily="34" charset="0"/>
              </a:defRPr>
            </a:lvl1pPr>
            <a:lvl2pPr marL="0" marR="0" indent="0" algn="l" defTabSz="914374" rtl="0" eaLnBrk="1" fontAlgn="auto" latinLnBrk="0" hangingPunct="1">
              <a:lnSpc>
                <a:spcPct val="100000"/>
              </a:lnSpc>
              <a:spcBef>
                <a:spcPts val="0"/>
              </a:spcBef>
              <a:spcAft>
                <a:spcPts val="588"/>
              </a:spcAft>
              <a:buClrTx/>
              <a:buSzPct val="90000"/>
              <a:buFontTx/>
              <a:buNone/>
              <a:tabLst/>
              <a:defRPr sz="900" kern="1200" spc="0" baseline="0">
                <a:solidFill>
                  <a:schemeClr val="tx1"/>
                </a:solidFill>
                <a:latin typeface="+mj-lt"/>
                <a:ea typeface="+mn-ea"/>
                <a:cs typeface="+mn-cs"/>
              </a:defRPr>
            </a:lvl2pPr>
            <a:lvl3pPr marL="224097"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200" kern="1200" spc="0" baseline="0">
                <a:solidFill>
                  <a:schemeClr val="tx1"/>
                </a:solidFill>
                <a:latin typeface="+mj-lt"/>
                <a:ea typeface="+mn-ea"/>
                <a:cs typeface="+mn-cs"/>
              </a:defRPr>
            </a:lvl3pPr>
            <a:lvl4pPr marL="448193"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200" kern="1200" spc="0" baseline="0">
                <a:solidFill>
                  <a:schemeClr val="tx1"/>
                </a:solidFill>
                <a:latin typeface="+mj-lt"/>
                <a:ea typeface="+mn-ea"/>
                <a:cs typeface="+mn-cs"/>
              </a:defRPr>
            </a:lvl4pPr>
            <a:lvl5pPr marL="672290"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200" kern="1200" spc="0" baseline="0">
                <a:solidFill>
                  <a:schemeClr val="tx1"/>
                </a:solidFill>
                <a:latin typeface="+mj-lt"/>
                <a:ea typeface="+mn-ea"/>
                <a:cs typeface="+mn-cs"/>
              </a:defRPr>
            </a:lvl5pPr>
            <a:lvl6pPr marL="2514529"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18"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05"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93"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r>
              <a:rPr lang="en-US">
                <a:cs typeface="Segoe UI" charset="0"/>
              </a:rPr>
              <a:t>Surface Type Cover</a:t>
            </a:r>
          </a:p>
          <a:p>
            <a:r>
              <a:rPr lang="en-US" sz="900" b="0" spc="-10">
                <a:latin typeface="Segoe UI Semilight" panose="020B0402040204020203" pitchFamily="34" charset="0"/>
              </a:rPr>
              <a:t>Optimal key spacing allows fast and fluid typing while an enlarged glass trackpad offers precision control</a:t>
            </a:r>
          </a:p>
          <a:p>
            <a:endParaRPr lang="en-US" spc="-10"/>
          </a:p>
        </p:txBody>
      </p:sp>
      <p:sp>
        <p:nvSpPr>
          <p:cNvPr id="50" name="Text Placeholder 37"/>
          <p:cNvSpPr txBox="1">
            <a:spLocks/>
          </p:cNvSpPr>
          <p:nvPr/>
        </p:nvSpPr>
        <p:spPr>
          <a:xfrm>
            <a:off x="4438287" y="5541403"/>
            <a:ext cx="1835513" cy="884858"/>
          </a:xfrm>
          <a:prstGeom prst="rect">
            <a:avLst/>
          </a:prstGeom>
        </p:spPr>
        <p:txBody>
          <a:bodyPr wrap="square" lIns="0" tIns="0" rIns="0" bIns="0" numCol="1" spcCol="360000">
            <a:spAutoFit/>
          </a:bodyPr>
          <a:lstStyle>
            <a:lvl1pPr marL="0"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050" b="1" kern="1200" spc="0" baseline="0">
                <a:solidFill>
                  <a:schemeClr val="tx1"/>
                </a:solidFill>
                <a:latin typeface="+mn-lt"/>
                <a:ea typeface="+mn-ea"/>
                <a:cs typeface="Segoe UI Semilight" panose="020B0402040204020203" pitchFamily="34" charset="0"/>
              </a:defRPr>
            </a:lvl1pPr>
            <a:lvl2pPr marL="0" marR="0" indent="0" algn="l" defTabSz="914374" rtl="0" eaLnBrk="1" fontAlgn="auto" latinLnBrk="0" hangingPunct="1">
              <a:lnSpc>
                <a:spcPct val="100000"/>
              </a:lnSpc>
              <a:spcBef>
                <a:spcPts val="0"/>
              </a:spcBef>
              <a:spcAft>
                <a:spcPts val="588"/>
              </a:spcAft>
              <a:buClrTx/>
              <a:buSzPct val="90000"/>
              <a:buFontTx/>
              <a:buNone/>
              <a:tabLst/>
              <a:defRPr sz="900" kern="1200" spc="0" baseline="0">
                <a:solidFill>
                  <a:schemeClr val="tx1"/>
                </a:solidFill>
                <a:latin typeface="+mj-lt"/>
                <a:ea typeface="+mn-ea"/>
                <a:cs typeface="+mn-cs"/>
              </a:defRPr>
            </a:lvl2pPr>
            <a:lvl3pPr marL="224097"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200" kern="1200" spc="0" baseline="0">
                <a:solidFill>
                  <a:schemeClr val="tx1"/>
                </a:solidFill>
                <a:latin typeface="+mj-lt"/>
                <a:ea typeface="+mn-ea"/>
                <a:cs typeface="+mn-cs"/>
              </a:defRPr>
            </a:lvl3pPr>
            <a:lvl4pPr marL="448193"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200" kern="1200" spc="0" baseline="0">
                <a:solidFill>
                  <a:schemeClr val="tx1"/>
                </a:solidFill>
                <a:latin typeface="+mj-lt"/>
                <a:ea typeface="+mn-ea"/>
                <a:cs typeface="+mn-cs"/>
              </a:defRPr>
            </a:lvl4pPr>
            <a:lvl5pPr marL="672290"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200" kern="1200" spc="0" baseline="0">
                <a:solidFill>
                  <a:schemeClr val="tx1"/>
                </a:solidFill>
                <a:latin typeface="+mj-lt"/>
                <a:ea typeface="+mn-ea"/>
                <a:cs typeface="+mn-cs"/>
              </a:defRPr>
            </a:lvl5pPr>
            <a:lvl6pPr marL="2514529"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18"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05"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93"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r>
              <a:rPr lang="en-US" err="1">
                <a:cs typeface="Segoe UI" charset="0"/>
              </a:rPr>
              <a:t>Incipio</a:t>
            </a:r>
            <a:r>
              <a:rPr lang="en-US">
                <a:cs typeface="Segoe UI" charset="0"/>
              </a:rPr>
              <a:t> Capture® Case</a:t>
            </a:r>
          </a:p>
          <a:p>
            <a:r>
              <a:rPr lang="en-US" sz="900" b="0" spc="-10">
                <a:latin typeface="Segoe UI Semilight" panose="020B0402040204020203" pitchFamily="34" charset="0"/>
              </a:rPr>
              <a:t>The ideal choice for rugged defense, featuring a convenient 360° rotating handle and adjustable strap</a:t>
            </a:r>
          </a:p>
          <a:p>
            <a:endParaRPr lang="en-US" spc="-10"/>
          </a:p>
        </p:txBody>
      </p:sp>
      <p:sp>
        <p:nvSpPr>
          <p:cNvPr id="20" name="TextBox 19"/>
          <p:cNvSpPr txBox="1"/>
          <p:nvPr/>
        </p:nvSpPr>
        <p:spPr>
          <a:xfrm>
            <a:off x="484097" y="6522883"/>
            <a:ext cx="4200303" cy="200055"/>
          </a:xfrm>
          <a:prstGeom prst="rect">
            <a:avLst/>
          </a:prstGeom>
          <a:noFill/>
        </p:spPr>
        <p:txBody>
          <a:bodyPr wrap="square" rtlCol="0">
            <a:spAutoFit/>
          </a:bodyPr>
          <a:lstStyle/>
          <a:p>
            <a:r>
              <a:rPr lang="en-US" sz="700">
                <a:latin typeface="Segoe UI Light" charset="0"/>
                <a:ea typeface="Segoe UI Light" charset="0"/>
                <a:cs typeface="Segoe UI Light" charset="0"/>
              </a:rPr>
              <a:t>*Accessories sold separately. Surface Pen sold separately from Surface Pro 4 Core M models.</a:t>
            </a:r>
          </a:p>
        </p:txBody>
      </p:sp>
      <p:sp>
        <p:nvSpPr>
          <p:cNvPr id="21" name="Rectangle 20"/>
          <p:cNvSpPr/>
          <p:nvPr/>
        </p:nvSpPr>
        <p:spPr>
          <a:xfrm>
            <a:off x="7556500" y="1245906"/>
            <a:ext cx="3606008" cy="941267"/>
          </a:xfrm>
          <a:prstGeom prst="rect">
            <a:avLst/>
          </a:prstGeom>
          <a:no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Segoe Pro SemiLight" charset="0"/>
            </a:endParaRPr>
          </a:p>
        </p:txBody>
      </p:sp>
      <p:sp>
        <p:nvSpPr>
          <p:cNvPr id="23" name="TextBox 22"/>
          <p:cNvSpPr txBox="1"/>
          <p:nvPr/>
        </p:nvSpPr>
        <p:spPr>
          <a:xfrm>
            <a:off x="7909789" y="1388041"/>
            <a:ext cx="3214385" cy="498598"/>
          </a:xfrm>
          <a:prstGeom prst="rect">
            <a:avLst/>
          </a:prstGeom>
          <a:noFill/>
        </p:spPr>
        <p:txBody>
          <a:bodyPr wrap="square" rtlCol="0">
            <a:spAutoFit/>
          </a:bodyPr>
          <a:lstStyle/>
          <a:p>
            <a:pPr>
              <a:lnSpc>
                <a:spcPct val="120000"/>
              </a:lnSpc>
            </a:pPr>
            <a:r>
              <a:rPr lang="en-US" sz="1100" i="1">
                <a:latin typeface="Segoe UI Semilight" panose="020B0402040204020203" pitchFamily="34" charset="0"/>
                <a:ea typeface="Segoe Pro SemiLight" charset="0"/>
                <a:cs typeface="Segoe UI Semilight" panose="020B0402040204020203" pitchFamily="34" charset="0"/>
              </a:rPr>
              <a:t>The best thing about Surface is that I can take it anywhere. I can balance work and play.”       </a:t>
            </a:r>
            <a:endParaRPr lang="en-US" sz="1100" kern="900">
              <a:solidFill>
                <a:schemeClr val="bg1"/>
              </a:solidFill>
              <a:latin typeface="Segoe Pro SemiLight" charset="0"/>
              <a:ea typeface="Segoe Pro SemiLight" charset="0"/>
              <a:cs typeface="Segoe Pro SemiLight" charset="0"/>
            </a:endParaRPr>
          </a:p>
        </p:txBody>
      </p:sp>
      <p:sp>
        <p:nvSpPr>
          <p:cNvPr id="3" name="TextBox 2"/>
          <p:cNvSpPr txBox="1"/>
          <p:nvPr/>
        </p:nvSpPr>
        <p:spPr>
          <a:xfrm>
            <a:off x="7652835" y="1255903"/>
            <a:ext cx="929640" cy="646331"/>
          </a:xfrm>
          <a:prstGeom prst="rect">
            <a:avLst/>
          </a:prstGeom>
          <a:noFill/>
        </p:spPr>
        <p:txBody>
          <a:bodyPr wrap="square" rtlCol="0">
            <a:spAutoFit/>
          </a:bodyPr>
          <a:lstStyle/>
          <a:p>
            <a:r>
              <a:rPr lang="en-US" sz="3600">
                <a:ea typeface="Segoe UI Light" charset="0"/>
                <a:cs typeface="Segoe UI Semilight" panose="020B0402040204020203" pitchFamily="34" charset="0"/>
              </a:rPr>
              <a:t>“</a:t>
            </a:r>
          </a:p>
        </p:txBody>
      </p:sp>
      <p:sp>
        <p:nvSpPr>
          <p:cNvPr id="6" name="Rectangle 5"/>
          <p:cNvSpPr/>
          <p:nvPr/>
        </p:nvSpPr>
        <p:spPr>
          <a:xfrm>
            <a:off x="8869909" y="1735690"/>
            <a:ext cx="2070375" cy="387798"/>
          </a:xfrm>
          <a:prstGeom prst="rect">
            <a:avLst/>
          </a:prstGeom>
        </p:spPr>
        <p:txBody>
          <a:bodyPr wrap="none">
            <a:spAutoFit/>
          </a:bodyPr>
          <a:lstStyle/>
          <a:p>
            <a:pPr>
              <a:lnSpc>
                <a:spcPct val="120000"/>
              </a:lnSpc>
            </a:pPr>
            <a:r>
              <a:rPr lang="en-US" sz="1100" kern="900">
                <a:latin typeface="Segoe UI Semilight" panose="020B0402040204020203" pitchFamily="34" charset="0"/>
                <a:cs typeface="Segoe UI Semilight" panose="020B0402040204020203" pitchFamily="34" charset="0"/>
              </a:rPr>
              <a:t>-</a:t>
            </a:r>
            <a:r>
              <a:rPr lang="en-US" sz="1600" i="1">
                <a:latin typeface="Segoe UI Semilight" panose="020B0402040204020203" pitchFamily="34" charset="0"/>
                <a:ea typeface="Segoe Pro SemiLight" charset="0"/>
                <a:cs typeface="Segoe UI Semilight" panose="020B0402040204020203" pitchFamily="34" charset="0"/>
              </a:rPr>
              <a:t> </a:t>
            </a:r>
            <a:r>
              <a:rPr lang="en-US" sz="1100" b="1" kern="900">
                <a:latin typeface="Segoe UI Semilight" panose="020B0402040204020203" pitchFamily="34" charset="0"/>
                <a:cs typeface="Segoe UI Semilight" panose="020B0402040204020203" pitchFamily="34" charset="0"/>
              </a:rPr>
              <a:t>Drew </a:t>
            </a:r>
            <a:r>
              <a:rPr lang="en-US" sz="1100" b="1" kern="900" err="1">
                <a:latin typeface="Segoe UI Semilight" panose="020B0402040204020203" pitchFamily="34" charset="0"/>
                <a:cs typeface="Segoe UI Semilight" panose="020B0402040204020203" pitchFamily="34" charset="0"/>
              </a:rPr>
              <a:t>Brees</a:t>
            </a:r>
            <a:r>
              <a:rPr lang="en-US" sz="1100" b="1" kern="900">
                <a:latin typeface="Segoe UI Semilight" panose="020B0402040204020203" pitchFamily="34" charset="0"/>
                <a:cs typeface="Segoe UI Semilight" panose="020B0402040204020203" pitchFamily="34" charset="0"/>
              </a:rPr>
              <a:t>, </a:t>
            </a:r>
            <a:r>
              <a:rPr lang="en-US" sz="1100" kern="900">
                <a:latin typeface="Segoe UI Semilight" panose="020B0402040204020203" pitchFamily="34" charset="0"/>
                <a:cs typeface="Segoe UI Semilight" panose="020B0402040204020203" pitchFamily="34" charset="0"/>
              </a:rPr>
              <a:t>NFL Quarterback</a:t>
            </a:r>
          </a:p>
        </p:txBody>
      </p:sp>
      <p:cxnSp>
        <p:nvCxnSpPr>
          <p:cNvPr id="11" name="Straight Connector 10"/>
          <p:cNvCxnSpPr>
            <a:cxnSpLocks/>
          </p:cNvCxnSpPr>
          <p:nvPr/>
        </p:nvCxnSpPr>
        <p:spPr>
          <a:xfrm>
            <a:off x="6800072" y="1741295"/>
            <a:ext cx="75642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393461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normAutofit fontScale="85000" lnSpcReduction="20000"/>
          </a:bodyPr>
          <a:lstStyle/>
          <a:p>
            <a:pPr>
              <a:lnSpc>
                <a:spcPct val="110000"/>
              </a:lnSpc>
            </a:pPr>
            <a:r>
              <a:rPr lang="en-US" dirty="0"/>
              <a:t>Microsoft Surface is the Official Tablet of the NFL and used by NFL coaches and players on the sidelines, in locker rooms, in practice facilities, and at home after the game. </a:t>
            </a:r>
          </a:p>
          <a:p>
            <a:pPr>
              <a:lnSpc>
                <a:spcPct val="110000"/>
              </a:lnSpc>
            </a:pPr>
            <a:r>
              <a:rPr lang="en-US" dirty="0"/>
              <a:t>Drew </a:t>
            </a:r>
            <a:r>
              <a:rPr lang="en-US" dirty="0" err="1"/>
              <a:t>Brees</a:t>
            </a:r>
            <a:r>
              <a:rPr lang="en-US" dirty="0"/>
              <a:t>, Clay Matthews III, Todd Gurley and other NFL stars use the Surface to perform at the highest levels. </a:t>
            </a:r>
          </a:p>
          <a:p>
            <a:pPr>
              <a:lnSpc>
                <a:spcPct val="110000"/>
              </a:lnSpc>
            </a:pPr>
            <a:r>
              <a:rPr lang="en-US" dirty="0"/>
              <a:t>Surface Pro is truly built for the fans.</a:t>
            </a:r>
          </a:p>
        </p:txBody>
      </p:sp>
      <p:pic>
        <p:nvPicPr>
          <p:cNvPr id="11" name="Picture Placeholder 10"/>
          <p:cNvPicPr>
            <a:picLocks noGrp="1" noChangeAspect="1"/>
          </p:cNvPicPr>
          <p:nvPr>
            <p:ph type="pic" sz="quarter" idx="4294967295"/>
          </p:nvPr>
        </p:nvPicPr>
        <p:blipFill>
          <a:blip r:embed="rId2" cstate="screen">
            <a:extLst>
              <a:ext uri="{28A0092B-C50C-407E-A947-70E740481C1C}">
                <a14:useLocalDpi xmlns:a14="http://schemas.microsoft.com/office/drawing/2010/main" val="0"/>
              </a:ext>
            </a:extLst>
          </a:blip>
          <a:stretch>
            <a:fillRect/>
          </a:stretch>
        </p:blipFill>
        <p:spPr>
          <a:xfrm>
            <a:off x="0" y="482600"/>
            <a:ext cx="1719263" cy="1289050"/>
          </a:xfrm>
        </p:spPr>
      </p:pic>
      <p:pic>
        <p:nvPicPr>
          <p:cNvPr id="8" name="Graphic 7" descr="Play">
            <a:hlinkClick r:id="rId3"/>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74794" y="5883664"/>
            <a:ext cx="361950" cy="361950"/>
          </a:xfrm>
          <a:prstGeom prst="rect">
            <a:avLst/>
          </a:prstGeom>
        </p:spPr>
      </p:pic>
      <p:sp>
        <p:nvSpPr>
          <p:cNvPr id="10" name="TextBox 9"/>
          <p:cNvSpPr txBox="1"/>
          <p:nvPr/>
        </p:nvSpPr>
        <p:spPr>
          <a:xfrm>
            <a:off x="6736744" y="5981539"/>
            <a:ext cx="1124262" cy="16619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gradFill>
                  <a:gsLst>
                    <a:gs pos="2917">
                      <a:srgbClr val="505050"/>
                    </a:gs>
                    <a:gs pos="30000">
                      <a:srgbClr val="505050"/>
                    </a:gs>
                  </a:gsLst>
                  <a:lin ang="5400000" scaled="0"/>
                </a:gradFill>
                <a:effectLst/>
                <a:uLnTx/>
                <a:uFillTx/>
                <a:latin typeface="Calibri" panose="020F0502020204030204"/>
                <a:ea typeface="+mn-ea"/>
                <a:cs typeface="+mn-cs"/>
              </a:rPr>
              <a:t>PLAY VIDEO</a:t>
            </a:r>
          </a:p>
        </p:txBody>
      </p:sp>
      <p:pic>
        <p:nvPicPr>
          <p:cNvPr id="12" name="Picture 11"/>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568324" y="2030036"/>
            <a:ext cx="6843765" cy="3776217"/>
          </a:xfrm>
          <a:prstGeom prst="rect">
            <a:avLst/>
          </a:prstGeom>
        </p:spPr>
      </p:pic>
    </p:spTree>
    <p:extLst>
      <p:ext uri="{BB962C8B-B14F-4D97-AF65-F5344CB8AC3E}">
        <p14:creationId xmlns:p14="http://schemas.microsoft.com/office/powerpoint/2010/main" val="377883890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631066" y="2040309"/>
            <a:ext cx="6896081" cy="4314350"/>
          </a:xfrm>
          <a:prstGeom prst="rect">
            <a:avLst/>
          </a:prstGeom>
        </p:spPr>
      </p:pic>
      <p:sp>
        <p:nvSpPr>
          <p:cNvPr id="11" name="Text Placeholder 10"/>
          <p:cNvSpPr>
            <a:spLocks noGrp="1"/>
          </p:cNvSpPr>
          <p:nvPr>
            <p:ph type="body" sz="quarter" idx="10"/>
          </p:nvPr>
        </p:nvSpPr>
        <p:spPr/>
        <p:txBody>
          <a:bodyPr/>
          <a:lstStyle/>
          <a:p>
            <a:r>
              <a:rPr lang="en-US" dirty="0"/>
              <a:t>Pro Scout Trey Brown knows talent when he sees it. </a:t>
            </a:r>
          </a:p>
          <a:p>
            <a:r>
              <a:rPr lang="en-US" dirty="0"/>
              <a:t>From the field to the weight room to his hotel room, Trey's office is wherever he needs it to be. </a:t>
            </a:r>
          </a:p>
        </p:txBody>
      </p:sp>
      <p:sp>
        <p:nvSpPr>
          <p:cNvPr id="7" name="TextBox 6"/>
          <p:cNvSpPr txBox="1"/>
          <p:nvPr/>
        </p:nvSpPr>
        <p:spPr>
          <a:xfrm>
            <a:off x="351509" y="425652"/>
            <a:ext cx="2056839" cy="1791260"/>
          </a:xfrm>
          <a:prstGeom prst="rect">
            <a:avLst/>
          </a:prstGeom>
          <a:noFill/>
        </p:spPr>
        <p:txBody>
          <a:bodyPr wrap="square" lIns="274320" tIns="228600" rIns="274320" bIns="22860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2"/>
                </a:solidFill>
                <a:effectLst/>
                <a:uLnTx/>
                <a:uFillTx/>
                <a:latin typeface="Segoe UI"/>
                <a:ea typeface="+mn-ea"/>
                <a:cs typeface="+mn-cs"/>
              </a:rPr>
              <a:t>Trey Brown</a:t>
            </a:r>
            <a:r>
              <a:rPr kumimoji="0" lang="en-US" sz="2400" b="0" i="0" u="none" strike="noStrike" kern="1200" cap="none" spc="0" normalizeH="0" baseline="0" noProof="0" dirty="0">
                <a:ln>
                  <a:noFill/>
                </a:ln>
                <a:solidFill>
                  <a:schemeClr val="tx2"/>
                </a:solidFill>
                <a:effectLst/>
                <a:uLnTx/>
                <a:uFillTx/>
                <a:latin typeface="Segoe UI"/>
                <a:ea typeface="+mn-ea"/>
                <a:cs typeface="+mn-cs"/>
              </a:rPr>
              <a:t> </a:t>
            </a:r>
            <a:r>
              <a:rPr kumimoji="0" lang="en-US" sz="2400" i="0" u="none" strike="noStrike" kern="1200" cap="none" spc="0" normalizeH="0" baseline="0" noProof="0" dirty="0">
                <a:ln>
                  <a:noFill/>
                </a:ln>
                <a:solidFill>
                  <a:schemeClr val="tx2"/>
                </a:solidFill>
                <a:effectLst/>
                <a:uLnTx/>
                <a:uFillTx/>
                <a:latin typeface="Segoe UI"/>
                <a:ea typeface="+mn-ea"/>
                <a:cs typeface="+mn-cs"/>
              </a:rPr>
              <a:t>Director of Scouting</a:t>
            </a:r>
          </a:p>
        </p:txBody>
      </p:sp>
      <p:pic>
        <p:nvPicPr>
          <p:cNvPr id="8" name="Graphic 7" descr="Play">
            <a:hlinkClick r:id="rId3"/>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74794" y="6433385"/>
            <a:ext cx="361950" cy="361950"/>
          </a:xfrm>
          <a:prstGeom prst="rect">
            <a:avLst/>
          </a:prstGeom>
        </p:spPr>
      </p:pic>
      <p:sp>
        <p:nvSpPr>
          <p:cNvPr id="10" name="TextBox 9"/>
          <p:cNvSpPr txBox="1"/>
          <p:nvPr/>
        </p:nvSpPr>
        <p:spPr>
          <a:xfrm>
            <a:off x="6736744" y="6531260"/>
            <a:ext cx="1124262" cy="16619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gradFill>
                  <a:gsLst>
                    <a:gs pos="2917">
                      <a:srgbClr val="505050"/>
                    </a:gs>
                    <a:gs pos="30000">
                      <a:srgbClr val="505050"/>
                    </a:gs>
                  </a:gsLst>
                  <a:lin ang="5400000" scaled="0"/>
                </a:gradFill>
                <a:effectLst/>
                <a:uLnTx/>
                <a:uFillTx/>
                <a:latin typeface="Calibri" panose="020F0502020204030204"/>
                <a:ea typeface="+mn-ea"/>
                <a:cs typeface="+mn-cs"/>
              </a:rPr>
              <a:t>PLAY VIDEO</a:t>
            </a:r>
          </a:p>
        </p:txBody>
      </p:sp>
    </p:spTree>
    <p:extLst>
      <p:ext uri="{BB962C8B-B14F-4D97-AF65-F5344CB8AC3E}">
        <p14:creationId xmlns:p14="http://schemas.microsoft.com/office/powerpoint/2010/main" val="303437804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452533" y="1490132"/>
            <a:ext cx="6302587" cy="4953001"/>
          </a:xfrm>
          <a:prstGeom prst="rect">
            <a:avLst/>
          </a:prstGeom>
        </p:spPr>
      </p:pic>
      <p:sp>
        <p:nvSpPr>
          <p:cNvPr id="2" name="Title 1"/>
          <p:cNvSpPr>
            <a:spLocks noGrp="1"/>
          </p:cNvSpPr>
          <p:nvPr>
            <p:ph type="title"/>
          </p:nvPr>
        </p:nvSpPr>
        <p:spPr>
          <a:xfrm>
            <a:off x="409714" y="1446469"/>
            <a:ext cx="4731246" cy="886397"/>
          </a:xfrm>
        </p:spPr>
        <p:txBody>
          <a:bodyPr/>
          <a:lstStyle/>
          <a:p>
            <a:r>
              <a:rPr lang="en-US"/>
              <a:t>Empowering college students</a:t>
            </a:r>
          </a:p>
        </p:txBody>
      </p:sp>
      <p:sp>
        <p:nvSpPr>
          <p:cNvPr id="3" name="Content Placeholder 2"/>
          <p:cNvSpPr>
            <a:spLocks noGrp="1"/>
          </p:cNvSpPr>
          <p:nvPr>
            <p:ph type="body" sz="quarter" idx="10"/>
          </p:nvPr>
        </p:nvSpPr>
        <p:spPr>
          <a:xfrm>
            <a:off x="409713" y="3133872"/>
            <a:ext cx="4101328" cy="2167260"/>
          </a:xfrm>
        </p:spPr>
        <p:txBody>
          <a:bodyPr/>
          <a:lstStyle/>
          <a:p>
            <a:pPr lvl="0">
              <a:lnSpc>
                <a:spcPts val="1900"/>
              </a:lnSpc>
              <a:spcAft>
                <a:spcPts val="1200"/>
              </a:spcAft>
            </a:pPr>
            <a:r>
              <a:rPr lang="en-US" b="1"/>
              <a:t>Typical challenges:</a:t>
            </a:r>
          </a:p>
          <a:p>
            <a:pPr marL="177750" indent="-177750">
              <a:lnSpc>
                <a:spcPts val="1900"/>
              </a:lnSpc>
              <a:spcAft>
                <a:spcPts val="1200"/>
              </a:spcAft>
              <a:buFont typeface="Arial" charset="0"/>
              <a:buChar char="•"/>
            </a:pPr>
            <a:r>
              <a:rPr lang="en-US">
                <a:latin typeface="+mj-lt"/>
              </a:rPr>
              <a:t>Making and filing notes, research and projects together in one place, securely. </a:t>
            </a:r>
          </a:p>
          <a:p>
            <a:pPr marL="177750" indent="-177750">
              <a:lnSpc>
                <a:spcPts val="1900"/>
              </a:lnSpc>
              <a:spcAft>
                <a:spcPts val="1200"/>
              </a:spcAft>
              <a:buFont typeface="Arial" charset="0"/>
              <a:buChar char="•"/>
            </a:pPr>
            <a:r>
              <a:rPr lang="en-US">
                <a:latin typeface="+mj-lt"/>
              </a:rPr>
              <a:t>Running industry grade software seamlessly </a:t>
            </a:r>
          </a:p>
          <a:p>
            <a:pPr marL="177750" indent="-177750">
              <a:lnSpc>
                <a:spcPts val="1900"/>
              </a:lnSpc>
              <a:spcAft>
                <a:spcPts val="1200"/>
              </a:spcAft>
              <a:buFont typeface="Arial" charset="0"/>
              <a:buChar char="•"/>
            </a:pPr>
            <a:r>
              <a:rPr lang="en-US">
                <a:latin typeface="+mj-lt"/>
              </a:rPr>
              <a:t>Collaborating with peers for project work and with lecturers for remote learning</a:t>
            </a:r>
            <a:br>
              <a:rPr lang="en-US">
                <a:latin typeface="+mj-lt"/>
              </a:rPr>
            </a:br>
            <a:endParaRPr lang="en-US">
              <a:latin typeface="+mj-lt"/>
            </a:endParaRPr>
          </a:p>
        </p:txBody>
      </p:sp>
      <p:sp>
        <p:nvSpPr>
          <p:cNvPr id="6" name="TextBox 5"/>
          <p:cNvSpPr txBox="1"/>
          <p:nvPr/>
        </p:nvSpPr>
        <p:spPr>
          <a:xfrm>
            <a:off x="224876" y="6296264"/>
            <a:ext cx="3086493" cy="586314"/>
          </a:xfrm>
          <a:prstGeom prst="rect">
            <a:avLst/>
          </a:prstGeom>
          <a:noFill/>
        </p:spPr>
        <p:txBody>
          <a:bodyPr wrap="square" lIns="274320" tIns="228600" rIns="274320" bIns="228600" rtlCol="0">
            <a:spAutoFit/>
          </a:bodyPr>
          <a:lstStyle/>
          <a:p>
            <a:pPr>
              <a:lnSpc>
                <a:spcPct val="90000"/>
              </a:lnSpc>
            </a:pPr>
            <a:r>
              <a:rPr lang="en-US" sz="900">
                <a:solidFill>
                  <a:schemeClr val="bg2"/>
                </a:solidFill>
              </a:rPr>
              <a:t>*Software shown is sold separately. </a:t>
            </a:r>
          </a:p>
        </p:txBody>
      </p:sp>
      <p:pic>
        <p:nvPicPr>
          <p:cNvPr id="7" name="Picture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15193" y="419991"/>
            <a:ext cx="1286608" cy="274302"/>
          </a:xfrm>
          <a:prstGeom prst="rect">
            <a:avLst/>
          </a:prstGeom>
        </p:spPr>
      </p:pic>
    </p:spTree>
    <p:extLst>
      <p:ext uri="{BB962C8B-B14F-4D97-AF65-F5344CB8AC3E}">
        <p14:creationId xmlns:p14="http://schemas.microsoft.com/office/powerpoint/2010/main" val="144165894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4169" y="0"/>
            <a:ext cx="5967129" cy="6858000"/>
          </a:xfrm>
          <a:prstGeom prst="rect">
            <a:avLst/>
          </a:prstGeom>
        </p:spPr>
      </p:pic>
      <p:sp>
        <p:nvSpPr>
          <p:cNvPr id="2" name="Title 1"/>
          <p:cNvSpPr>
            <a:spLocks noGrp="1"/>
          </p:cNvSpPr>
          <p:nvPr>
            <p:ph type="title"/>
          </p:nvPr>
        </p:nvSpPr>
        <p:spPr>
          <a:xfrm>
            <a:off x="6400800" y="1446469"/>
            <a:ext cx="4583348" cy="886397"/>
          </a:xfrm>
        </p:spPr>
        <p:txBody>
          <a:bodyPr/>
          <a:lstStyle/>
          <a:p>
            <a:r>
              <a:rPr lang="en-US"/>
              <a:t>Empowering college students</a:t>
            </a:r>
          </a:p>
        </p:txBody>
      </p:sp>
      <p:sp>
        <p:nvSpPr>
          <p:cNvPr id="3" name="Content Placeholder 2"/>
          <p:cNvSpPr>
            <a:spLocks noGrp="1"/>
          </p:cNvSpPr>
          <p:nvPr>
            <p:ph type="body" sz="quarter" idx="10"/>
          </p:nvPr>
        </p:nvSpPr>
        <p:spPr>
          <a:xfrm>
            <a:off x="6400800" y="2545079"/>
            <a:ext cx="5334000" cy="3141886"/>
          </a:xfrm>
        </p:spPr>
        <p:txBody>
          <a:bodyPr/>
          <a:lstStyle/>
          <a:p>
            <a:pPr lvl="0">
              <a:lnSpc>
                <a:spcPts val="1900"/>
              </a:lnSpc>
              <a:spcAft>
                <a:spcPts val="1200"/>
              </a:spcAft>
            </a:pPr>
            <a:r>
              <a:rPr lang="en-US" b="1"/>
              <a:t>How we solve the problem:</a:t>
            </a:r>
          </a:p>
          <a:p>
            <a:pPr marL="177750" indent="-177750">
              <a:lnSpc>
                <a:spcPts val="1900"/>
              </a:lnSpc>
              <a:spcAft>
                <a:spcPts val="1200"/>
              </a:spcAft>
              <a:buFont typeface="Arial" charset="0"/>
              <a:buChar char="•"/>
            </a:pPr>
            <a:r>
              <a:rPr lang="en-US">
                <a:latin typeface="+mj-lt"/>
              </a:rPr>
              <a:t>With Surface Hub, students can collaborate, create and brainstorm together to bring ideas to life on the big screen. And, with beautiful HD graphics, teachers can provide an interactive, engaging experience whenever there’s a video or project to share. </a:t>
            </a:r>
          </a:p>
          <a:p>
            <a:pPr marL="177750" indent="-177750">
              <a:lnSpc>
                <a:spcPts val="1900"/>
              </a:lnSpc>
              <a:spcAft>
                <a:spcPts val="1200"/>
              </a:spcAft>
              <a:buFont typeface="Arial" charset="0"/>
              <a:buChar char="•"/>
            </a:pPr>
            <a:r>
              <a:rPr lang="en-US">
                <a:latin typeface="+mj-lt"/>
              </a:rPr>
              <a:t>Students can annotate, save, and share projects as collaborate across geographies. Utilizing the cloud means students work is always backed up, always secure. </a:t>
            </a:r>
          </a:p>
          <a:p>
            <a:pPr marL="177750" indent="-177750">
              <a:lnSpc>
                <a:spcPts val="1900"/>
              </a:lnSpc>
              <a:spcAft>
                <a:spcPts val="1200"/>
              </a:spcAft>
              <a:buFont typeface="Arial" charset="0"/>
              <a:buChar char="•"/>
            </a:pPr>
            <a:r>
              <a:rPr lang="en-US">
                <a:latin typeface="+mj-lt"/>
              </a:rPr>
              <a:t>The power of surface means students can work freely, across geographies, running all the industry grade software they need to achieve the best learning outcomes. </a:t>
            </a:r>
          </a:p>
        </p:txBody>
      </p:sp>
      <p:sp>
        <p:nvSpPr>
          <p:cNvPr id="6" name="TextBox 5"/>
          <p:cNvSpPr txBox="1"/>
          <p:nvPr/>
        </p:nvSpPr>
        <p:spPr>
          <a:xfrm>
            <a:off x="216000" y="6202436"/>
            <a:ext cx="9227496" cy="586314"/>
          </a:xfrm>
          <a:prstGeom prst="rect">
            <a:avLst/>
          </a:prstGeom>
          <a:noFill/>
        </p:spPr>
        <p:txBody>
          <a:bodyPr wrap="square" lIns="274320" tIns="228600" rIns="274320" bIns="228600" rtlCol="0">
            <a:spAutoFit/>
          </a:bodyPr>
          <a:lstStyle/>
          <a:p>
            <a:pPr>
              <a:lnSpc>
                <a:spcPct val="90000"/>
              </a:lnSpc>
            </a:pPr>
            <a:r>
              <a:rPr lang="en-US" sz="900">
                <a:solidFill>
                  <a:schemeClr val="accent2"/>
                </a:solidFill>
              </a:rPr>
              <a:t>*Software shown is sold separately. </a:t>
            </a:r>
          </a:p>
        </p:txBody>
      </p:sp>
    </p:spTree>
    <p:extLst>
      <p:ext uri="{BB962C8B-B14F-4D97-AF65-F5344CB8AC3E}">
        <p14:creationId xmlns:p14="http://schemas.microsoft.com/office/powerpoint/2010/main" val="21594294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577874" y="415137"/>
            <a:ext cx="9638181" cy="886397"/>
          </a:xfrm>
        </p:spPr>
        <p:txBody>
          <a:bodyPr/>
          <a:lstStyle/>
          <a:p>
            <a:r>
              <a:rPr lang="en-US"/>
              <a:t>Surface Benefits: empowering college students</a:t>
            </a:r>
            <a:br>
              <a:rPr lang="en-US"/>
            </a:br>
            <a:endParaRPr lang="en-US"/>
          </a:p>
        </p:txBody>
      </p:sp>
      <p:sp>
        <p:nvSpPr>
          <p:cNvPr id="18" name="Text Placeholder 17"/>
          <p:cNvSpPr>
            <a:spLocks noGrp="1"/>
          </p:cNvSpPr>
          <p:nvPr>
            <p:ph type="body" sz="quarter" idx="17"/>
          </p:nvPr>
        </p:nvSpPr>
        <p:spPr>
          <a:xfrm>
            <a:off x="577734" y="993036"/>
            <a:ext cx="6256203" cy="3913478"/>
          </a:xfrm>
        </p:spPr>
        <p:txBody>
          <a:bodyPr/>
          <a:lstStyle/>
          <a:p>
            <a:pPr>
              <a:spcAft>
                <a:spcPts val="1200"/>
              </a:spcAft>
            </a:pPr>
            <a:r>
              <a:rPr lang="en-US"/>
              <a:t>BENEFITS</a:t>
            </a:r>
          </a:p>
          <a:p>
            <a:pPr lvl="0" defTabSz="914400">
              <a:lnSpc>
                <a:spcPct val="95000"/>
              </a:lnSpc>
              <a:buSzTx/>
              <a:defRPr/>
            </a:pPr>
            <a:r>
              <a:rPr lang="en-US" sz="1050" spc="0"/>
              <a:t>Keeping up with today’s mobile student</a:t>
            </a:r>
          </a:p>
          <a:p>
            <a:pPr marL="274320" lvl="0" indent="-182880" defTabSz="914400">
              <a:lnSpc>
                <a:spcPct val="95000"/>
              </a:lnSpc>
              <a:buSzTx/>
              <a:buFont typeface="Arial" pitchFamily="34" charset="0"/>
              <a:buChar char="•"/>
              <a:defRPr/>
            </a:pPr>
            <a:r>
              <a:rPr lang="en-US" sz="1000" b="0" spc="0">
                <a:solidFill>
                  <a:srgbClr val="505050"/>
                </a:solidFill>
                <a:latin typeface="Segoe UI Semilight"/>
                <a:cs typeface="Segoe UI Semilight" charset="0"/>
              </a:rPr>
              <a:t>Surface Pro 4 and Surface Book are thin, light and can be used as a full laptop with keyboard and mouse or quickly convert to tablet mode; making it easy to work individually or collaboratively</a:t>
            </a:r>
          </a:p>
          <a:p>
            <a:pPr marL="274320" lvl="0" indent="-182880" defTabSz="914400">
              <a:lnSpc>
                <a:spcPct val="95000"/>
              </a:lnSpc>
              <a:buSzTx/>
              <a:buFont typeface="Arial" pitchFamily="34" charset="0"/>
              <a:buChar char="•"/>
              <a:defRPr/>
            </a:pPr>
            <a:r>
              <a:rPr lang="en-US" sz="1000" b="0" spc="0">
                <a:solidFill>
                  <a:srgbClr val="505050"/>
                </a:solidFill>
                <a:latin typeface="Segoe UI Semilight"/>
                <a:cs typeface="Segoe UI Semilight" charset="0"/>
              </a:rPr>
              <a:t>Multiple ports (USB, SD card, </a:t>
            </a:r>
            <a:r>
              <a:rPr lang="en-US" sz="1000" b="0" spc="0" err="1">
                <a:solidFill>
                  <a:srgbClr val="505050"/>
                </a:solidFill>
                <a:latin typeface="Segoe UI Semilight"/>
                <a:cs typeface="Segoe UI Semilight" charset="0"/>
              </a:rPr>
              <a:t>miniDisplay</a:t>
            </a:r>
            <a:r>
              <a:rPr lang="en-US" sz="1000" b="0" spc="0">
                <a:solidFill>
                  <a:srgbClr val="505050"/>
                </a:solidFill>
                <a:latin typeface="Segoe UI Semilight"/>
                <a:cs typeface="Segoe UI Semilight" charset="0"/>
              </a:rPr>
              <a:t>) provide easy connection to printers, monitors and memory sticks</a:t>
            </a:r>
          </a:p>
          <a:p>
            <a:pPr marL="274320" lvl="0" indent="-182880" defTabSz="914400">
              <a:lnSpc>
                <a:spcPct val="95000"/>
              </a:lnSpc>
              <a:buSzTx/>
              <a:buFont typeface="Arial" pitchFamily="34" charset="0"/>
              <a:buChar char="•"/>
              <a:defRPr/>
            </a:pPr>
            <a:r>
              <a:rPr lang="en-US" sz="1000" b="0" spc="0">
                <a:solidFill>
                  <a:srgbClr val="505050"/>
                </a:solidFill>
                <a:latin typeface="Segoe UI Semilight"/>
                <a:cs typeface="Segoe UI Semilight" charset="0"/>
              </a:rPr>
              <a:t>The USB port in the Surface power cord comes in handy for charging phones and other devices</a:t>
            </a:r>
          </a:p>
          <a:p>
            <a:pPr marL="274320" lvl="0" indent="-182880" defTabSz="914400">
              <a:lnSpc>
                <a:spcPct val="95000"/>
              </a:lnSpc>
              <a:buSzTx/>
              <a:buFont typeface="Arial" pitchFamily="34" charset="0"/>
              <a:buChar char="•"/>
              <a:defRPr/>
            </a:pPr>
            <a:r>
              <a:rPr lang="en-US" sz="1000" b="0" spc="0">
                <a:solidFill>
                  <a:srgbClr val="505050"/>
                </a:solidFill>
                <a:latin typeface="Segoe UI Semilight"/>
                <a:cs typeface="Segoe UI Semilight" charset="0"/>
              </a:rPr>
              <a:t>Surface devices all move to meet various angles: standing at counter height, at a desk or on your lap</a:t>
            </a:r>
          </a:p>
          <a:p>
            <a:pPr marL="274320" lvl="0" indent="-182880" defTabSz="914400">
              <a:lnSpc>
                <a:spcPct val="95000"/>
              </a:lnSpc>
              <a:buSzTx/>
              <a:buFont typeface="Arial" pitchFamily="34" charset="0"/>
              <a:buChar char="•"/>
              <a:defRPr/>
            </a:pPr>
            <a:r>
              <a:rPr lang="en-US" sz="1000" b="0" spc="0">
                <a:solidFill>
                  <a:srgbClr val="505050"/>
                </a:solidFill>
                <a:latin typeface="Segoe UI Semilight"/>
                <a:cs typeface="Segoe UI Semilight" charset="0"/>
              </a:rPr>
              <a:t>Surface runs Windows 10 Home, Pro and Enterprise, so you can still work without an internet connection</a:t>
            </a:r>
          </a:p>
          <a:p>
            <a:pPr lvl="0" defTabSz="914400">
              <a:lnSpc>
                <a:spcPct val="95000"/>
              </a:lnSpc>
              <a:buSzTx/>
              <a:defRPr/>
            </a:pPr>
            <a:r>
              <a:rPr lang="en-US" sz="1050" spc="0"/>
              <a:t>Students learn and work differently</a:t>
            </a:r>
          </a:p>
          <a:p>
            <a:pPr marL="274320" lvl="0" indent="-182880" defTabSz="914400">
              <a:lnSpc>
                <a:spcPct val="95000"/>
              </a:lnSpc>
              <a:buSzTx/>
              <a:buFont typeface="Arial" pitchFamily="34" charset="0"/>
              <a:buChar char="•"/>
              <a:defRPr/>
            </a:pPr>
            <a:r>
              <a:rPr lang="en-US" sz="1000" b="0" spc="0">
                <a:solidFill>
                  <a:srgbClr val="505050"/>
                </a:solidFill>
                <a:latin typeface="Segoe UI Semilight"/>
                <a:cs typeface="Segoe UI Semilight" charset="0"/>
              </a:rPr>
              <a:t>Surface was designed for multiple inputs to meet student’s needs: touch, pen for note taking and drawing, keyboards with trackpads and mice</a:t>
            </a:r>
          </a:p>
          <a:p>
            <a:pPr marL="274320" lvl="0" indent="-182880" defTabSz="914400">
              <a:lnSpc>
                <a:spcPct val="95000"/>
              </a:lnSpc>
              <a:buSzTx/>
              <a:buFont typeface="Arial" pitchFamily="34" charset="0"/>
              <a:buChar char="•"/>
              <a:defRPr/>
            </a:pPr>
            <a:r>
              <a:rPr lang="en-US" sz="1000" b="0" spc="0">
                <a:solidFill>
                  <a:srgbClr val="505050"/>
                </a:solidFill>
                <a:latin typeface="Segoe UI Semilight"/>
                <a:cs typeface="Segoe UI Semilight" charset="0"/>
              </a:rPr>
              <a:t>Digital inking with the highly responsive pen allows for spontaneous creativity and brainstorming</a:t>
            </a:r>
          </a:p>
          <a:p>
            <a:pPr marL="274320" lvl="0" indent="-182880" defTabSz="914400">
              <a:lnSpc>
                <a:spcPct val="95000"/>
              </a:lnSpc>
              <a:buSzTx/>
              <a:buFont typeface="Arial" pitchFamily="34" charset="0"/>
              <a:buChar char="•"/>
              <a:defRPr/>
            </a:pPr>
            <a:r>
              <a:rPr lang="en-US" sz="1000" b="0" spc="0">
                <a:solidFill>
                  <a:srgbClr val="505050"/>
                </a:solidFill>
                <a:latin typeface="Segoe UI Semilight"/>
                <a:cs typeface="Segoe UI Semilight" charset="0"/>
              </a:rPr>
              <a:t>Run all familiar Windows software plus apps </a:t>
            </a:r>
          </a:p>
          <a:p>
            <a:pPr marL="274320" lvl="0" indent="-182880" defTabSz="914400">
              <a:lnSpc>
                <a:spcPct val="95000"/>
              </a:lnSpc>
              <a:buSzTx/>
              <a:buFont typeface="Arial" pitchFamily="34" charset="0"/>
              <a:buChar char="•"/>
              <a:defRPr/>
            </a:pPr>
            <a:r>
              <a:rPr lang="en-US" sz="1000" b="0" spc="0">
                <a:solidFill>
                  <a:srgbClr val="505050"/>
                </a:solidFill>
                <a:latin typeface="Segoe UI Semilight"/>
                <a:cs typeface="Segoe UI Semilight" charset="0"/>
              </a:rPr>
              <a:t>Go paperless. Annotate, grade papers, input class plans all on one device</a:t>
            </a:r>
          </a:p>
          <a:p>
            <a:pPr marL="274320" lvl="0" indent="-182880" defTabSz="914400">
              <a:lnSpc>
                <a:spcPct val="95000"/>
              </a:lnSpc>
              <a:buSzTx/>
              <a:buFont typeface="Arial" pitchFamily="34" charset="0"/>
              <a:buChar char="•"/>
              <a:defRPr/>
            </a:pPr>
            <a:r>
              <a:rPr lang="en-US" sz="1000" b="0" spc="0">
                <a:solidFill>
                  <a:srgbClr val="505050"/>
                </a:solidFill>
                <a:latin typeface="Segoe UI Semilight"/>
                <a:cs typeface="Segoe UI Semilight" charset="0"/>
              </a:rPr>
              <a:t>Rear facing camera makes it easy to record lecture, demos or key parts of a presentation</a:t>
            </a:r>
          </a:p>
          <a:p>
            <a:pPr lvl="0" defTabSz="914400">
              <a:lnSpc>
                <a:spcPct val="95000"/>
              </a:lnSpc>
              <a:buSzTx/>
              <a:defRPr/>
            </a:pPr>
            <a:r>
              <a:rPr lang="en-US" sz="1050" spc="0"/>
              <a:t>Security is top of mind</a:t>
            </a:r>
          </a:p>
          <a:p>
            <a:pPr marL="274320" lvl="0" indent="-182880" defTabSz="914400">
              <a:lnSpc>
                <a:spcPct val="95000"/>
              </a:lnSpc>
              <a:buSzTx/>
              <a:buFont typeface="Arial" pitchFamily="34" charset="0"/>
              <a:buChar char="•"/>
            </a:pPr>
            <a:r>
              <a:rPr lang="en-US" sz="1000" b="0" spc="0">
                <a:solidFill>
                  <a:srgbClr val="505050"/>
                </a:solidFill>
                <a:latin typeface="Segoe UI Semilight"/>
                <a:cs typeface="Segoe UI Semilight" charset="0"/>
              </a:rPr>
              <a:t>Windows Hello cameras in Surface allow for easy but secure student login with a smile. </a:t>
            </a:r>
            <a:br>
              <a:rPr lang="en-US" sz="1000" b="0" spc="0">
                <a:solidFill>
                  <a:srgbClr val="505050"/>
                </a:solidFill>
                <a:latin typeface="Segoe UI Semilight"/>
                <a:cs typeface="Segoe UI Semilight" charset="0"/>
              </a:rPr>
            </a:br>
            <a:r>
              <a:rPr lang="en-US" sz="1000" b="0" spc="0">
                <a:solidFill>
                  <a:srgbClr val="505050"/>
                </a:solidFill>
                <a:latin typeface="Segoe UI Semilight"/>
                <a:cs typeface="Segoe UI Semilight" charset="0"/>
              </a:rPr>
              <a:t>Set up device sharing with multiple user login if desired</a:t>
            </a:r>
          </a:p>
          <a:p>
            <a:pPr marL="274320" lvl="0" indent="-182880" defTabSz="914400">
              <a:lnSpc>
                <a:spcPct val="95000"/>
              </a:lnSpc>
              <a:buSzTx/>
              <a:buFont typeface="Arial" pitchFamily="34" charset="0"/>
              <a:buChar char="•"/>
            </a:pPr>
            <a:r>
              <a:rPr lang="en-US" sz="1000" b="0" spc="0">
                <a:solidFill>
                  <a:srgbClr val="505050"/>
                </a:solidFill>
                <a:latin typeface="Segoe UI Semilight"/>
                <a:cs typeface="Segoe UI Semilight" charset="0"/>
              </a:rPr>
              <a:t>Windows Defender provides built-in anti-virus protection while Device Guard provides access </a:t>
            </a:r>
            <a:br>
              <a:rPr lang="en-US" sz="1000" b="0" spc="0">
                <a:solidFill>
                  <a:srgbClr val="505050"/>
                </a:solidFill>
                <a:latin typeface="Segoe UI Semilight"/>
                <a:cs typeface="Segoe UI Semilight" charset="0"/>
              </a:rPr>
            </a:br>
            <a:r>
              <a:rPr lang="en-US" sz="1000" b="0" spc="0">
                <a:solidFill>
                  <a:srgbClr val="505050"/>
                </a:solidFill>
                <a:latin typeface="Segoe UI Semilight"/>
                <a:cs typeface="Segoe UI Semilight" charset="0"/>
              </a:rPr>
              <a:t>controls so only trusted apps run on your school’s devices</a:t>
            </a:r>
          </a:p>
          <a:p>
            <a:endParaRPr lang="en-US"/>
          </a:p>
        </p:txBody>
      </p:sp>
      <p:pic>
        <p:nvPicPr>
          <p:cNvPr id="44" name="Picture Placeholder 49"/>
          <p:cNvPicPr>
            <a:picLocks noGrp="1" noChangeAspect="1"/>
          </p:cNvPicPr>
          <p:nvPr>
            <p:ph type="pic" sz="quarter" idx="11"/>
          </p:nvPr>
        </p:nvPicPr>
        <p:blipFill rotWithShape="1">
          <a:blip r:embed="rId3" cstate="screen">
            <a:extLst>
              <a:ext uri="{28A0092B-C50C-407E-A947-70E740481C1C}">
                <a14:useLocalDpi xmlns:a14="http://schemas.microsoft.com/office/drawing/2010/main" val="0"/>
              </a:ext>
            </a:extLst>
          </a:blip>
          <a:srcRect l="-920"/>
          <a:stretch/>
        </p:blipFill>
        <p:spPr>
          <a:xfrm>
            <a:off x="5650171" y="1422300"/>
            <a:ext cx="6056190" cy="4126610"/>
          </a:xfrm>
          <a:prstGeom prst="rect">
            <a:avLst/>
          </a:prstGeom>
        </p:spPr>
      </p:pic>
      <p:sp>
        <p:nvSpPr>
          <p:cNvPr id="45" name="Rectangle 44"/>
          <p:cNvSpPr/>
          <p:nvPr/>
        </p:nvSpPr>
        <p:spPr bwMode="auto">
          <a:xfrm>
            <a:off x="9421700" y="1127364"/>
            <a:ext cx="1804828" cy="131332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1371200" rtl="0" eaLnBrk="1" fontAlgn="base" latinLnBrk="0" hangingPunct="1">
              <a:lnSpc>
                <a:spcPct val="90000"/>
              </a:lnSpc>
              <a:spcBef>
                <a:spcPct val="0"/>
              </a:spcBef>
              <a:spcAft>
                <a:spcPct val="0"/>
              </a:spcAft>
              <a:buClrTx/>
              <a:buSzTx/>
              <a:buFontTx/>
              <a:buNone/>
              <a:tabLst/>
              <a:defRPr/>
            </a:pPr>
            <a:r>
              <a:rPr kumimoji="0" lang="en-US" sz="1050" b="0" i="0" u="none" strike="noStrike" kern="1200" cap="none" spc="0" normalizeH="0" baseline="0" noProof="0">
                <a:ln>
                  <a:noFill/>
                </a:ln>
                <a:solidFill>
                  <a:srgbClr val="505050"/>
                </a:solidFill>
                <a:effectLst/>
                <a:uLnTx/>
                <a:uFillTx/>
                <a:latin typeface="Segoe UI Semilight"/>
                <a:ea typeface="Segoe UI" pitchFamily="34" charset="0"/>
                <a:cs typeface="Segoe UI" pitchFamily="34" charset="0"/>
              </a:rPr>
              <a:t>Education </a:t>
            </a:r>
            <a:r>
              <a:rPr kumimoji="0" lang="en-US" sz="1050" b="0" i="0" u="none" strike="noStrike" kern="1200" cap="none" spc="0" normalizeH="0" baseline="0" noProof="0">
                <a:ln>
                  <a:noFill/>
                </a:ln>
                <a:solidFill>
                  <a:srgbClr val="505050"/>
                </a:solidFill>
                <a:effectLst/>
                <a:uLnTx/>
                <a:uFillTx/>
                <a:latin typeface="Segoe UI Semibold"/>
                <a:ea typeface="Segoe UI" pitchFamily="34" charset="0"/>
                <a:cs typeface="Segoe UI Semibold"/>
              </a:rPr>
              <a:t>10% discount </a:t>
            </a:r>
            <a:r>
              <a:rPr kumimoji="0" lang="en-US" sz="1050" b="0" i="0" u="none" strike="noStrike" kern="1200" cap="none" spc="0" normalizeH="0" baseline="0" noProof="0">
                <a:ln>
                  <a:noFill/>
                </a:ln>
                <a:solidFill>
                  <a:srgbClr val="505050"/>
                </a:solidFill>
                <a:effectLst/>
                <a:uLnTx/>
                <a:uFillTx/>
                <a:latin typeface="Segoe UI Semilight"/>
                <a:ea typeface="Segoe UI" pitchFamily="34" charset="0"/>
                <a:cs typeface="Segoe UI" pitchFamily="34" charset="0"/>
              </a:rPr>
              <a:t>available in some markets. Please check with your local reseller for more details</a:t>
            </a:r>
          </a:p>
        </p:txBody>
      </p:sp>
      <p:sp>
        <p:nvSpPr>
          <p:cNvPr id="46" name="Text Placeholder 17"/>
          <p:cNvSpPr>
            <a:spLocks noGrp="1"/>
          </p:cNvSpPr>
          <p:nvPr>
            <p:ph type="body" sz="quarter" idx="12"/>
          </p:nvPr>
        </p:nvSpPr>
        <p:spPr>
          <a:xfrm>
            <a:off x="577873" y="5133236"/>
            <a:ext cx="4619488" cy="507831"/>
          </a:xfrm>
        </p:spPr>
        <p:txBody>
          <a:bodyPr/>
          <a:lstStyle/>
          <a:p>
            <a:r>
              <a:rPr lang="en-US"/>
              <a:t>KEY ACCESSORIES</a:t>
            </a:r>
          </a:p>
          <a:p>
            <a:endParaRPr lang="en-US"/>
          </a:p>
        </p:txBody>
      </p:sp>
      <p:grpSp>
        <p:nvGrpSpPr>
          <p:cNvPr id="47" name="Group 46"/>
          <p:cNvGrpSpPr/>
          <p:nvPr/>
        </p:nvGrpSpPr>
        <p:grpSpPr>
          <a:xfrm>
            <a:off x="2381249" y="4862748"/>
            <a:ext cx="6220887" cy="383720"/>
            <a:chOff x="3915209" y="4867504"/>
            <a:chExt cx="6220887" cy="383720"/>
          </a:xfrm>
        </p:grpSpPr>
        <p:cxnSp>
          <p:nvCxnSpPr>
            <p:cNvPr id="48" name="Straight Connector 47"/>
            <p:cNvCxnSpPr>
              <a:cxnSpLocks/>
            </p:cNvCxnSpPr>
            <p:nvPr/>
          </p:nvCxnSpPr>
          <p:spPr>
            <a:xfrm>
              <a:off x="3915209" y="5251222"/>
              <a:ext cx="6175376" cy="0"/>
            </a:xfrm>
            <a:prstGeom prst="line">
              <a:avLst/>
            </a:prstGeom>
            <a:ln w="190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cxnSpLocks/>
            </p:cNvCxnSpPr>
            <p:nvPr/>
          </p:nvCxnSpPr>
          <p:spPr>
            <a:xfrm flipV="1">
              <a:off x="10090585" y="4964106"/>
              <a:ext cx="0" cy="287118"/>
            </a:xfrm>
            <a:prstGeom prst="line">
              <a:avLst/>
            </a:prstGeom>
            <a:ln w="19050" cap="rnd">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1" name="Oval 50"/>
            <p:cNvSpPr/>
            <p:nvPr/>
          </p:nvSpPr>
          <p:spPr bwMode="auto">
            <a:xfrm>
              <a:off x="10038723" y="4867504"/>
              <a:ext cx="97373" cy="97373"/>
            </a:xfrm>
            <a:prstGeom prst="ellipse">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228600" rIns="274320" bIns="228600" numCol="1" spcCol="0" rtlCol="0" fromWordArt="0" anchor="t" anchorCtr="0" forceAA="0" compatLnSpc="1">
              <a:prstTxWarp prst="textNoShape">
                <a:avLst/>
              </a:prstTxWarp>
              <a:noAutofit/>
            </a:bodyPr>
            <a:lstStyle/>
            <a:p>
              <a:pPr marL="0" marR="0" lvl="0" indent="0" algn="l" defTabSz="1371200"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61" name="Group 60"/>
          <p:cNvGrpSpPr/>
          <p:nvPr/>
        </p:nvGrpSpPr>
        <p:grpSpPr>
          <a:xfrm flipV="1">
            <a:off x="1588347" y="1127364"/>
            <a:ext cx="7604339" cy="1325236"/>
            <a:chOff x="3865923" y="3925986"/>
            <a:chExt cx="7604339" cy="1325236"/>
          </a:xfrm>
        </p:grpSpPr>
        <p:cxnSp>
          <p:nvCxnSpPr>
            <p:cNvPr id="64" name="Straight Connector 63"/>
            <p:cNvCxnSpPr>
              <a:cxnSpLocks/>
            </p:cNvCxnSpPr>
            <p:nvPr/>
          </p:nvCxnSpPr>
          <p:spPr>
            <a:xfrm flipV="1">
              <a:off x="3865923" y="5251222"/>
              <a:ext cx="7555653" cy="0"/>
            </a:xfrm>
            <a:prstGeom prst="line">
              <a:avLst/>
            </a:prstGeom>
            <a:ln w="190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cxnSpLocks/>
            </p:cNvCxnSpPr>
            <p:nvPr/>
          </p:nvCxnSpPr>
          <p:spPr>
            <a:xfrm flipV="1">
              <a:off x="11421576" y="4023360"/>
              <a:ext cx="0" cy="1227862"/>
            </a:xfrm>
            <a:prstGeom prst="line">
              <a:avLst/>
            </a:prstGeom>
            <a:ln w="19050" cap="rnd">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6" name="Oval 65"/>
            <p:cNvSpPr/>
            <p:nvPr/>
          </p:nvSpPr>
          <p:spPr bwMode="auto">
            <a:xfrm>
              <a:off x="11372889" y="3925986"/>
              <a:ext cx="97373" cy="97373"/>
            </a:xfrm>
            <a:prstGeom prst="ellipse">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228600" rIns="274320" bIns="228600" numCol="1" spcCol="0" rtlCol="0" fromWordArt="0" anchor="t" anchorCtr="0" forceAA="0" compatLnSpc="1">
              <a:prstTxWarp prst="textNoShape">
                <a:avLst/>
              </a:prstTxWarp>
              <a:noAutofit/>
            </a:bodyPr>
            <a:lstStyle/>
            <a:p>
              <a:pPr marL="0" marR="0" lvl="0" indent="0" algn="l" defTabSz="1371200"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67" name="Picture 66" descr="GovPens.ai"/>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794504" y="5521171"/>
            <a:ext cx="888118" cy="456930"/>
          </a:xfrm>
          <a:prstGeom prst="rect">
            <a:avLst/>
          </a:prstGeom>
        </p:spPr>
      </p:pic>
      <p:pic>
        <p:nvPicPr>
          <p:cNvPr id="68" name="Picture 67"/>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rot="16200000">
            <a:off x="2304382" y="5788966"/>
            <a:ext cx="851794" cy="281606"/>
          </a:xfrm>
          <a:prstGeom prst="rect">
            <a:avLst/>
          </a:prstGeom>
        </p:spPr>
      </p:pic>
      <p:sp>
        <p:nvSpPr>
          <p:cNvPr id="69" name="TextBox 67"/>
          <p:cNvSpPr txBox="1"/>
          <p:nvPr/>
        </p:nvSpPr>
        <p:spPr>
          <a:xfrm>
            <a:off x="10734405" y="5547753"/>
            <a:ext cx="1215281" cy="807913"/>
          </a:xfrm>
          <a:prstGeom prst="rect">
            <a:avLst/>
          </a:prstGeom>
          <a:noFill/>
        </p:spPr>
        <p:txBody>
          <a:bodyPr wrap="square" lIns="0" tIns="0" rIns="0" bIns="0" rtlCol="0">
            <a:spAutoFit/>
          </a:bodyPr>
          <a:lstStyle>
            <a:defPPr>
              <a:defRPr lang="en-US"/>
            </a:defPPr>
            <a:lvl1pPr marL="0" algn="l" defTabSz="932688" rtl="0" eaLnBrk="1" latinLnBrk="0" hangingPunct="1">
              <a:defRPr sz="1800" kern="1200">
                <a:solidFill>
                  <a:schemeClr val="tx1"/>
                </a:solidFill>
                <a:latin typeface="+mn-lt"/>
                <a:ea typeface="+mn-ea"/>
                <a:cs typeface="+mn-cs"/>
              </a:defRPr>
            </a:lvl1pPr>
            <a:lvl2pPr marL="466344" algn="l" defTabSz="932688" rtl="0" eaLnBrk="1" latinLnBrk="0" hangingPunct="1">
              <a:defRPr sz="1800" kern="1200">
                <a:solidFill>
                  <a:schemeClr val="tx1"/>
                </a:solidFill>
                <a:latin typeface="+mn-lt"/>
                <a:ea typeface="+mn-ea"/>
                <a:cs typeface="+mn-cs"/>
              </a:defRPr>
            </a:lvl2pPr>
            <a:lvl3pPr marL="932688" algn="l" defTabSz="932688" rtl="0" eaLnBrk="1" latinLnBrk="0" hangingPunct="1">
              <a:defRPr sz="1800" kern="1200">
                <a:solidFill>
                  <a:schemeClr val="tx1"/>
                </a:solidFill>
                <a:latin typeface="+mn-lt"/>
                <a:ea typeface="+mn-ea"/>
                <a:cs typeface="+mn-cs"/>
              </a:defRPr>
            </a:lvl3pPr>
            <a:lvl4pPr marL="1399032" algn="l" defTabSz="932688" rtl="0" eaLnBrk="1" latinLnBrk="0" hangingPunct="1">
              <a:defRPr sz="1800" kern="1200">
                <a:solidFill>
                  <a:schemeClr val="tx1"/>
                </a:solidFill>
                <a:latin typeface="+mn-lt"/>
                <a:ea typeface="+mn-ea"/>
                <a:cs typeface="+mn-cs"/>
              </a:defRPr>
            </a:lvl4pPr>
            <a:lvl5pPr marL="1865376" algn="l" defTabSz="932688" rtl="0" eaLnBrk="1" latinLnBrk="0" hangingPunct="1">
              <a:defRPr sz="1800" kern="1200">
                <a:solidFill>
                  <a:schemeClr val="tx1"/>
                </a:solidFill>
                <a:latin typeface="+mn-lt"/>
                <a:ea typeface="+mn-ea"/>
                <a:cs typeface="+mn-cs"/>
              </a:defRPr>
            </a:lvl5pPr>
            <a:lvl6pPr marL="2331720" algn="l" defTabSz="932688" rtl="0" eaLnBrk="1" latinLnBrk="0" hangingPunct="1">
              <a:defRPr sz="1800" kern="1200">
                <a:solidFill>
                  <a:schemeClr val="tx1"/>
                </a:solidFill>
                <a:latin typeface="+mn-lt"/>
                <a:ea typeface="+mn-ea"/>
                <a:cs typeface="+mn-cs"/>
              </a:defRPr>
            </a:lvl6pPr>
            <a:lvl7pPr marL="2798064" algn="l" defTabSz="932688" rtl="0" eaLnBrk="1" latinLnBrk="0" hangingPunct="1">
              <a:defRPr sz="1800" kern="1200">
                <a:solidFill>
                  <a:schemeClr val="tx1"/>
                </a:solidFill>
                <a:latin typeface="+mn-lt"/>
                <a:ea typeface="+mn-ea"/>
                <a:cs typeface="+mn-cs"/>
              </a:defRPr>
            </a:lvl7pPr>
            <a:lvl8pPr marL="3264408" algn="l" defTabSz="932688" rtl="0" eaLnBrk="1" latinLnBrk="0" hangingPunct="1">
              <a:defRPr sz="1800" kern="1200">
                <a:solidFill>
                  <a:schemeClr val="tx1"/>
                </a:solidFill>
                <a:latin typeface="+mn-lt"/>
                <a:ea typeface="+mn-ea"/>
                <a:cs typeface="+mn-cs"/>
              </a:defRPr>
            </a:lvl8pPr>
            <a:lvl9pPr marL="3730752" algn="l" defTabSz="932688" rtl="0" eaLnBrk="1" latinLnBrk="0" hangingPunct="1">
              <a:defRPr sz="1800" kern="1200">
                <a:solidFill>
                  <a:schemeClr val="tx1"/>
                </a:solidFill>
                <a:latin typeface="+mn-lt"/>
                <a:ea typeface="+mn-ea"/>
                <a:cs typeface="+mn-cs"/>
              </a:defRPr>
            </a:lvl9pPr>
          </a:lstStyle>
          <a:p>
            <a:pPr lvl="0">
              <a:spcAft>
                <a:spcPts val="300"/>
              </a:spcAft>
            </a:pPr>
            <a:r>
              <a:rPr lang="en-US" sz="1000" b="1" spc="-10">
                <a:solidFill>
                  <a:srgbClr val="505050"/>
                </a:solidFill>
                <a:cs typeface="Segoe UI Semilight" panose="020B0402040204020203" pitchFamily="34" charset="0"/>
              </a:rPr>
              <a:t>Surface Pen</a:t>
            </a:r>
          </a:p>
          <a:p>
            <a:pPr lvl="0"/>
            <a:r>
              <a:rPr lang="en-US" sz="800" spc="-10">
                <a:solidFill>
                  <a:srgbClr val="505050"/>
                </a:solidFill>
                <a:latin typeface="Segoe UI Semilight" panose="020B0402040204020203" pitchFamily="34" charset="0"/>
                <a:cs typeface="Segoe UI Semilight" panose="020B0402040204020203" pitchFamily="34" charset="0"/>
              </a:rPr>
              <a:t>Enables note taking, annotating changes or questions on Edge, PowerPoint, PDF and capturing signatures</a:t>
            </a:r>
          </a:p>
        </p:txBody>
      </p:sp>
      <p:pic>
        <p:nvPicPr>
          <p:cNvPr id="70" name="Picture 69" descr="extended Services.png"/>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39520" y="5387151"/>
            <a:ext cx="1036693" cy="786271"/>
          </a:xfrm>
          <a:prstGeom prst="rect">
            <a:avLst/>
          </a:prstGeom>
        </p:spPr>
      </p:pic>
      <p:sp>
        <p:nvSpPr>
          <p:cNvPr id="71" name="Text Placeholder 19"/>
          <p:cNvSpPr txBox="1">
            <a:spLocks/>
          </p:cNvSpPr>
          <p:nvPr/>
        </p:nvSpPr>
        <p:spPr>
          <a:xfrm>
            <a:off x="1253657" y="5541403"/>
            <a:ext cx="1277160" cy="931024"/>
          </a:xfrm>
          <a:prstGeom prst="rect">
            <a:avLst/>
          </a:prstGeom>
        </p:spPr>
        <p:txBody>
          <a:bodyPr wrap="square" lIns="0" tIns="0" rIns="0" bIns="0" numCol="1" spcCol="360000">
            <a:spAutoFit/>
          </a:bodyPr>
          <a:lstStyle>
            <a:lvl1pPr marL="0"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050" b="1" kern="1200" spc="0" baseline="0">
                <a:solidFill>
                  <a:schemeClr val="tx1"/>
                </a:solidFill>
                <a:latin typeface="+mn-lt"/>
                <a:ea typeface="+mn-ea"/>
                <a:cs typeface="Segoe UI Semilight" panose="020B0402040204020203" pitchFamily="34" charset="0"/>
              </a:defRPr>
            </a:lvl1pPr>
            <a:lvl2pPr marL="0" marR="0" indent="0" algn="l" defTabSz="914374" rtl="0" eaLnBrk="1" fontAlgn="auto" latinLnBrk="0" hangingPunct="1">
              <a:lnSpc>
                <a:spcPct val="100000"/>
              </a:lnSpc>
              <a:spcBef>
                <a:spcPts val="0"/>
              </a:spcBef>
              <a:spcAft>
                <a:spcPts val="588"/>
              </a:spcAft>
              <a:buClrTx/>
              <a:buSzPct val="90000"/>
              <a:buFontTx/>
              <a:buNone/>
              <a:tabLst/>
              <a:defRPr sz="900" kern="1200" spc="0" baseline="0">
                <a:solidFill>
                  <a:schemeClr val="tx1"/>
                </a:solidFill>
                <a:latin typeface="+mj-lt"/>
                <a:ea typeface="+mn-ea"/>
                <a:cs typeface="+mn-cs"/>
              </a:defRPr>
            </a:lvl2pPr>
            <a:lvl3pPr marL="224097"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200" kern="1200" spc="0" baseline="0">
                <a:solidFill>
                  <a:schemeClr val="tx1"/>
                </a:solidFill>
                <a:latin typeface="+mj-lt"/>
                <a:ea typeface="+mn-ea"/>
                <a:cs typeface="+mn-cs"/>
              </a:defRPr>
            </a:lvl3pPr>
            <a:lvl4pPr marL="448193"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200" kern="1200" spc="0" baseline="0">
                <a:solidFill>
                  <a:schemeClr val="tx1"/>
                </a:solidFill>
                <a:latin typeface="+mj-lt"/>
                <a:ea typeface="+mn-ea"/>
                <a:cs typeface="+mn-cs"/>
              </a:defRPr>
            </a:lvl4pPr>
            <a:lvl5pPr marL="672290"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200" kern="1200" spc="0" baseline="0">
                <a:solidFill>
                  <a:schemeClr val="tx1"/>
                </a:solidFill>
                <a:latin typeface="+mj-lt"/>
                <a:ea typeface="+mn-ea"/>
                <a:cs typeface="+mn-cs"/>
              </a:defRPr>
            </a:lvl5pPr>
            <a:lvl6pPr marL="2514529"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18"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05"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93"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r>
              <a:rPr lang="en-US" sz="1000" spc="-10"/>
              <a:t>Microsoft Complete for EDU</a:t>
            </a:r>
          </a:p>
          <a:p>
            <a:pPr marL="109728" indent="-109728" defTabSz="914400">
              <a:spcAft>
                <a:spcPts val="0"/>
              </a:spcAft>
              <a:buSzTx/>
              <a:buFont typeface="Arial" pitchFamily="34" charset="0"/>
              <a:buChar char="•"/>
              <a:defRPr/>
            </a:pPr>
            <a:r>
              <a:rPr lang="en-US" sz="800" b="0" spc="-10">
                <a:latin typeface="Segoe UI Semilight" panose="020B0402040204020203" pitchFamily="34" charset="0"/>
              </a:rPr>
              <a:t>1:1 tech support</a:t>
            </a:r>
          </a:p>
          <a:p>
            <a:pPr marL="109728" indent="-109728" defTabSz="914400">
              <a:spcAft>
                <a:spcPts val="0"/>
              </a:spcAft>
              <a:buSzTx/>
              <a:buFont typeface="Arial" pitchFamily="34" charset="0"/>
              <a:buChar char="•"/>
              <a:defRPr/>
            </a:pPr>
            <a:r>
              <a:rPr lang="en-US" sz="800" b="0" spc="-10">
                <a:latin typeface="Segoe UI Semilight" panose="020B0402040204020203" pitchFamily="34" charset="0"/>
              </a:rPr>
              <a:t>Accident protection</a:t>
            </a:r>
          </a:p>
          <a:p>
            <a:pPr marL="109728" indent="-109728" defTabSz="914400">
              <a:spcAft>
                <a:spcPts val="0"/>
              </a:spcAft>
              <a:buSzTx/>
              <a:buFont typeface="Arial" pitchFamily="34" charset="0"/>
              <a:buChar char="•"/>
              <a:defRPr/>
            </a:pPr>
            <a:r>
              <a:rPr lang="en-US" sz="800" b="0" spc="-10">
                <a:latin typeface="Segoe UI Semilight" panose="020B0402040204020203" pitchFamily="34" charset="0"/>
              </a:rPr>
              <a:t>Quick replacement</a:t>
            </a:r>
          </a:p>
          <a:p>
            <a:endParaRPr lang="en-US"/>
          </a:p>
        </p:txBody>
      </p:sp>
      <p:sp>
        <p:nvSpPr>
          <p:cNvPr id="72" name="Text Placeholder 37"/>
          <p:cNvSpPr txBox="1">
            <a:spLocks/>
          </p:cNvSpPr>
          <p:nvPr/>
        </p:nvSpPr>
        <p:spPr>
          <a:xfrm>
            <a:off x="2966301" y="5541403"/>
            <a:ext cx="1118724" cy="992579"/>
          </a:xfrm>
          <a:prstGeom prst="rect">
            <a:avLst/>
          </a:prstGeom>
        </p:spPr>
        <p:txBody>
          <a:bodyPr wrap="square" lIns="0" tIns="0" rIns="0" bIns="0" numCol="1" spcCol="360000">
            <a:spAutoFit/>
          </a:bodyPr>
          <a:lstStyle>
            <a:lvl1pPr marL="0"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050" b="1" kern="1200" spc="0" baseline="0">
                <a:solidFill>
                  <a:schemeClr val="tx1"/>
                </a:solidFill>
                <a:latin typeface="+mn-lt"/>
                <a:ea typeface="+mn-ea"/>
                <a:cs typeface="Segoe UI Semilight" panose="020B0402040204020203" pitchFamily="34" charset="0"/>
              </a:defRPr>
            </a:lvl1pPr>
            <a:lvl2pPr marL="0" marR="0" indent="0" algn="l" defTabSz="914374" rtl="0" eaLnBrk="1" fontAlgn="auto" latinLnBrk="0" hangingPunct="1">
              <a:lnSpc>
                <a:spcPct val="100000"/>
              </a:lnSpc>
              <a:spcBef>
                <a:spcPts val="0"/>
              </a:spcBef>
              <a:spcAft>
                <a:spcPts val="588"/>
              </a:spcAft>
              <a:buClrTx/>
              <a:buSzPct val="90000"/>
              <a:buFontTx/>
              <a:buNone/>
              <a:tabLst/>
              <a:defRPr sz="900" kern="1200" spc="0" baseline="0">
                <a:solidFill>
                  <a:schemeClr val="tx1"/>
                </a:solidFill>
                <a:latin typeface="+mj-lt"/>
                <a:ea typeface="+mn-ea"/>
                <a:cs typeface="+mn-cs"/>
              </a:defRPr>
            </a:lvl2pPr>
            <a:lvl3pPr marL="224097"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200" kern="1200" spc="0" baseline="0">
                <a:solidFill>
                  <a:schemeClr val="tx1"/>
                </a:solidFill>
                <a:latin typeface="+mj-lt"/>
                <a:ea typeface="+mn-ea"/>
                <a:cs typeface="+mn-cs"/>
              </a:defRPr>
            </a:lvl3pPr>
            <a:lvl4pPr marL="448193"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200" kern="1200" spc="0" baseline="0">
                <a:solidFill>
                  <a:schemeClr val="tx1"/>
                </a:solidFill>
                <a:latin typeface="+mj-lt"/>
                <a:ea typeface="+mn-ea"/>
                <a:cs typeface="+mn-cs"/>
              </a:defRPr>
            </a:lvl4pPr>
            <a:lvl5pPr marL="672290"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200" kern="1200" spc="0" baseline="0">
                <a:solidFill>
                  <a:schemeClr val="tx1"/>
                </a:solidFill>
                <a:latin typeface="+mj-lt"/>
                <a:ea typeface="+mn-ea"/>
                <a:cs typeface="+mn-cs"/>
              </a:defRPr>
            </a:lvl5pPr>
            <a:lvl6pPr marL="2514529"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18"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05"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93"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r>
              <a:rPr lang="en-US" sz="1000" spc="-10"/>
              <a:t>Microsoft Wireless Display</a:t>
            </a:r>
          </a:p>
          <a:p>
            <a:r>
              <a:rPr lang="en-US" sz="800" b="0" spc="-20">
                <a:latin typeface="+mj-lt"/>
              </a:rPr>
              <a:t>Work untethered while projecting content on a big screen</a:t>
            </a:r>
          </a:p>
          <a:p>
            <a:endParaRPr lang="en-US" spc="-10"/>
          </a:p>
        </p:txBody>
      </p:sp>
      <p:pic>
        <p:nvPicPr>
          <p:cNvPr id="73" name="Picture 72" descr="Dock_06.png"/>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179210" y="5503871"/>
            <a:ext cx="967879" cy="607828"/>
          </a:xfrm>
          <a:prstGeom prst="rect">
            <a:avLst/>
          </a:prstGeom>
        </p:spPr>
      </p:pic>
      <p:sp>
        <p:nvSpPr>
          <p:cNvPr id="74" name="Text Placeholder 33"/>
          <p:cNvSpPr txBox="1">
            <a:spLocks/>
          </p:cNvSpPr>
          <p:nvPr/>
        </p:nvSpPr>
        <p:spPr>
          <a:xfrm>
            <a:off x="5231568" y="5541403"/>
            <a:ext cx="1016149" cy="1092607"/>
          </a:xfrm>
          <a:prstGeom prst="rect">
            <a:avLst/>
          </a:prstGeom>
        </p:spPr>
        <p:txBody>
          <a:bodyPr wrap="square" lIns="0" tIns="0" rIns="0" bIns="0" numCol="1" spcCol="360000">
            <a:spAutoFit/>
          </a:bodyPr>
          <a:lstStyle>
            <a:lvl1pPr marL="0"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050" b="1" kern="1200" spc="0" baseline="0">
                <a:solidFill>
                  <a:schemeClr val="tx1"/>
                </a:solidFill>
                <a:latin typeface="+mn-lt"/>
                <a:ea typeface="+mn-ea"/>
                <a:cs typeface="Segoe UI Semilight" panose="020B0402040204020203" pitchFamily="34" charset="0"/>
              </a:defRPr>
            </a:lvl1pPr>
            <a:lvl2pPr marL="0" marR="0" indent="0" algn="l" defTabSz="914374" rtl="0" eaLnBrk="1" fontAlgn="auto" latinLnBrk="0" hangingPunct="1">
              <a:lnSpc>
                <a:spcPct val="100000"/>
              </a:lnSpc>
              <a:spcBef>
                <a:spcPts val="0"/>
              </a:spcBef>
              <a:spcAft>
                <a:spcPts val="588"/>
              </a:spcAft>
              <a:buClrTx/>
              <a:buSzPct val="90000"/>
              <a:buFontTx/>
              <a:buNone/>
              <a:tabLst/>
              <a:defRPr sz="900" kern="1200" spc="0" baseline="0">
                <a:solidFill>
                  <a:schemeClr val="tx1"/>
                </a:solidFill>
                <a:latin typeface="+mj-lt"/>
                <a:ea typeface="+mn-ea"/>
                <a:cs typeface="+mn-cs"/>
              </a:defRPr>
            </a:lvl2pPr>
            <a:lvl3pPr marL="224097"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200" kern="1200" spc="0" baseline="0">
                <a:solidFill>
                  <a:schemeClr val="tx1"/>
                </a:solidFill>
                <a:latin typeface="+mj-lt"/>
                <a:ea typeface="+mn-ea"/>
                <a:cs typeface="+mn-cs"/>
              </a:defRPr>
            </a:lvl3pPr>
            <a:lvl4pPr marL="448193"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200" kern="1200" spc="0" baseline="0">
                <a:solidFill>
                  <a:schemeClr val="tx1"/>
                </a:solidFill>
                <a:latin typeface="+mj-lt"/>
                <a:ea typeface="+mn-ea"/>
                <a:cs typeface="+mn-cs"/>
              </a:defRPr>
            </a:lvl4pPr>
            <a:lvl5pPr marL="672290"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200" kern="1200" spc="0" baseline="0">
                <a:solidFill>
                  <a:schemeClr val="tx1"/>
                </a:solidFill>
                <a:latin typeface="+mj-lt"/>
                <a:ea typeface="+mn-ea"/>
                <a:cs typeface="+mn-cs"/>
              </a:defRPr>
            </a:lvl5pPr>
            <a:lvl6pPr marL="2514529"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18"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05"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93"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r>
              <a:rPr lang="en-US" sz="1000" spc="-10"/>
              <a:t>Surface Dock</a:t>
            </a:r>
          </a:p>
          <a:p>
            <a:r>
              <a:rPr lang="en-US" sz="800" b="0" spc="-10">
                <a:latin typeface="+mj-lt"/>
              </a:rPr>
              <a:t>From portable to productive: Connect </a:t>
            </a:r>
            <a:br>
              <a:rPr lang="en-US" sz="800" b="0" spc="-10">
                <a:latin typeface="+mj-lt"/>
              </a:rPr>
            </a:br>
            <a:r>
              <a:rPr lang="en-US" sz="800" b="0" spc="-10">
                <a:latin typeface="+mj-lt"/>
              </a:rPr>
              <a:t>to dual monitors, speakers, a full-size keyboard and more</a:t>
            </a:r>
          </a:p>
          <a:p>
            <a:endParaRPr lang="en-US" spc="-10"/>
          </a:p>
        </p:txBody>
      </p:sp>
      <p:pic>
        <p:nvPicPr>
          <p:cNvPr id="79" name="Picture 78" descr="Falcon_Family_01.png"/>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957653" y="5506541"/>
            <a:ext cx="1238451" cy="696835"/>
          </a:xfrm>
          <a:prstGeom prst="rect">
            <a:avLst/>
          </a:prstGeom>
        </p:spPr>
      </p:pic>
      <p:sp>
        <p:nvSpPr>
          <p:cNvPr id="80" name="Text Placeholder 37"/>
          <p:cNvSpPr txBox="1">
            <a:spLocks/>
          </p:cNvSpPr>
          <p:nvPr/>
        </p:nvSpPr>
        <p:spPr>
          <a:xfrm>
            <a:off x="6981540" y="5541403"/>
            <a:ext cx="1046905" cy="1115690"/>
          </a:xfrm>
          <a:prstGeom prst="rect">
            <a:avLst/>
          </a:prstGeom>
        </p:spPr>
        <p:txBody>
          <a:bodyPr wrap="square" lIns="0" tIns="0" rIns="0" bIns="0" numCol="1" spcCol="360000">
            <a:spAutoFit/>
          </a:bodyPr>
          <a:lstStyle>
            <a:lvl1pPr marL="0"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050" b="1" kern="1200" spc="0" baseline="0">
                <a:solidFill>
                  <a:schemeClr val="tx1"/>
                </a:solidFill>
                <a:latin typeface="+mn-lt"/>
                <a:ea typeface="+mn-ea"/>
                <a:cs typeface="Segoe UI Semilight" panose="020B0402040204020203" pitchFamily="34" charset="0"/>
              </a:defRPr>
            </a:lvl1pPr>
            <a:lvl2pPr marL="0" marR="0" indent="0" algn="l" defTabSz="914374" rtl="0" eaLnBrk="1" fontAlgn="auto" latinLnBrk="0" hangingPunct="1">
              <a:lnSpc>
                <a:spcPct val="100000"/>
              </a:lnSpc>
              <a:spcBef>
                <a:spcPts val="0"/>
              </a:spcBef>
              <a:spcAft>
                <a:spcPts val="588"/>
              </a:spcAft>
              <a:buClrTx/>
              <a:buSzPct val="90000"/>
              <a:buFontTx/>
              <a:buNone/>
              <a:tabLst/>
              <a:defRPr sz="900" kern="1200" spc="0" baseline="0">
                <a:solidFill>
                  <a:schemeClr val="tx1"/>
                </a:solidFill>
                <a:latin typeface="+mj-lt"/>
                <a:ea typeface="+mn-ea"/>
                <a:cs typeface="+mn-cs"/>
              </a:defRPr>
            </a:lvl2pPr>
            <a:lvl3pPr marL="224097"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200" kern="1200" spc="0" baseline="0">
                <a:solidFill>
                  <a:schemeClr val="tx1"/>
                </a:solidFill>
                <a:latin typeface="+mj-lt"/>
                <a:ea typeface="+mn-ea"/>
                <a:cs typeface="+mn-cs"/>
              </a:defRPr>
            </a:lvl3pPr>
            <a:lvl4pPr marL="448193"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200" kern="1200" spc="0" baseline="0">
                <a:solidFill>
                  <a:schemeClr val="tx1"/>
                </a:solidFill>
                <a:latin typeface="+mj-lt"/>
                <a:ea typeface="+mn-ea"/>
                <a:cs typeface="+mn-cs"/>
              </a:defRPr>
            </a:lvl4pPr>
            <a:lvl5pPr marL="672290"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200" kern="1200" spc="0" baseline="0">
                <a:solidFill>
                  <a:schemeClr val="tx1"/>
                </a:solidFill>
                <a:latin typeface="+mj-lt"/>
                <a:ea typeface="+mn-ea"/>
                <a:cs typeface="+mn-cs"/>
              </a:defRPr>
            </a:lvl5pPr>
            <a:lvl6pPr marL="2514529"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18"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05"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93"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r>
              <a:rPr lang="en-US" sz="1000" spc="-10"/>
              <a:t>Surface Pro 4 </a:t>
            </a:r>
            <a:br>
              <a:rPr lang="en-US" sz="1000" spc="-10"/>
            </a:br>
            <a:r>
              <a:rPr lang="en-US" sz="1000" spc="-10"/>
              <a:t>Type Cover</a:t>
            </a:r>
          </a:p>
          <a:p>
            <a:r>
              <a:rPr lang="en-US" sz="800" b="0" spc="-20">
                <a:latin typeface="Segoe UI Semilight" panose="020B0402040204020203" pitchFamily="34" charset="0"/>
              </a:rPr>
              <a:t>Optimized for fluid typing with well spaced mechanical keys and enlarged glass trackpad</a:t>
            </a:r>
          </a:p>
          <a:p>
            <a:endParaRPr lang="en-US" spc="-10"/>
          </a:p>
        </p:txBody>
      </p:sp>
      <p:pic>
        <p:nvPicPr>
          <p:cNvPr id="81" name="Picture 80"/>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8185363" y="5978426"/>
            <a:ext cx="507054" cy="507054"/>
          </a:xfrm>
          <a:prstGeom prst="rect">
            <a:avLst/>
          </a:prstGeom>
        </p:spPr>
      </p:pic>
      <p:pic>
        <p:nvPicPr>
          <p:cNvPr id="82" name="Picture 81"/>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8111338" y="5524345"/>
            <a:ext cx="625878" cy="439941"/>
          </a:xfrm>
          <a:prstGeom prst="rect">
            <a:avLst/>
          </a:prstGeom>
        </p:spPr>
      </p:pic>
      <p:sp>
        <p:nvSpPr>
          <p:cNvPr id="83" name="Text Placeholder 24"/>
          <p:cNvSpPr>
            <a:spLocks noGrp="1"/>
          </p:cNvSpPr>
          <p:nvPr>
            <p:ph type="body" sz="quarter" idx="18"/>
          </p:nvPr>
        </p:nvSpPr>
        <p:spPr>
          <a:xfrm>
            <a:off x="8858028" y="5541403"/>
            <a:ext cx="1055260" cy="715581"/>
          </a:xfrm>
        </p:spPr>
        <p:txBody>
          <a:bodyPr/>
          <a:lstStyle/>
          <a:p>
            <a:r>
              <a:rPr lang="en-US" sz="1000"/>
              <a:t>Durable cases </a:t>
            </a:r>
          </a:p>
          <a:p>
            <a:r>
              <a:rPr lang="en-US" sz="800" b="0" spc="-20">
                <a:latin typeface="Segoe UI Semilight" panose="020B0402040204020203" pitchFamily="34" charset="0"/>
              </a:rPr>
              <a:t>Designed to allow versatility</a:t>
            </a:r>
          </a:p>
          <a:p>
            <a:endParaRPr lang="en-US"/>
          </a:p>
        </p:txBody>
      </p:sp>
      <p:sp>
        <p:nvSpPr>
          <p:cNvPr id="29" name="TextBox 28"/>
          <p:cNvSpPr txBox="1"/>
          <p:nvPr/>
        </p:nvSpPr>
        <p:spPr>
          <a:xfrm>
            <a:off x="484097" y="6522883"/>
            <a:ext cx="4200303" cy="200055"/>
          </a:xfrm>
          <a:prstGeom prst="rect">
            <a:avLst/>
          </a:prstGeom>
          <a:noFill/>
        </p:spPr>
        <p:txBody>
          <a:bodyPr wrap="square" rtlCol="0">
            <a:spAutoFit/>
          </a:bodyPr>
          <a:lstStyle/>
          <a:p>
            <a:r>
              <a:rPr lang="en-US" sz="700">
                <a:latin typeface="Segoe UI Light" charset="0"/>
                <a:ea typeface="Segoe UI Light" charset="0"/>
                <a:cs typeface="Segoe UI Light" charset="0"/>
              </a:rPr>
              <a:t>*Accessories sold separately. Surface Pen sold separately from Surface Pro 4 Core M models.</a:t>
            </a:r>
          </a:p>
        </p:txBody>
      </p:sp>
    </p:spTree>
    <p:extLst>
      <p:ext uri="{BB962C8B-B14F-4D97-AF65-F5344CB8AC3E}">
        <p14:creationId xmlns:p14="http://schemas.microsoft.com/office/powerpoint/2010/main" val="3217424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t>Microsoft Devices </a:t>
            </a:r>
            <a:br>
              <a:rPr lang="en-GB"/>
            </a:br>
            <a:r>
              <a:rPr lang="en-GB"/>
              <a:t>for Higher Education </a:t>
            </a:r>
          </a:p>
        </p:txBody>
      </p:sp>
      <p:sp>
        <p:nvSpPr>
          <p:cNvPr id="3" name="Text Placeholder 2"/>
          <p:cNvSpPr>
            <a:spLocks noGrp="1"/>
          </p:cNvSpPr>
          <p:nvPr>
            <p:ph type="body" sz="quarter" idx="12"/>
          </p:nvPr>
        </p:nvSpPr>
        <p:spPr>
          <a:xfrm>
            <a:off x="406567" y="4607190"/>
            <a:ext cx="4306529" cy="474386"/>
          </a:xfrm>
        </p:spPr>
        <p:txBody>
          <a:bodyPr/>
          <a:lstStyle/>
          <a:p>
            <a:pPr>
              <a:spcAft>
                <a:spcPts val="588"/>
              </a:spcAft>
            </a:pPr>
            <a:r>
              <a:rPr lang="en-GB"/>
              <a:t>Name</a:t>
            </a:r>
          </a:p>
          <a:p>
            <a:pPr>
              <a:spcAft>
                <a:spcPts val="588"/>
              </a:spcAft>
            </a:pPr>
            <a:r>
              <a:rPr lang="en-GB"/>
              <a:t>Title</a:t>
            </a:r>
          </a:p>
        </p:txBody>
      </p:sp>
      <p:sp>
        <p:nvSpPr>
          <p:cNvPr id="4" name="TextBox 3"/>
          <p:cNvSpPr txBox="1"/>
          <p:nvPr/>
        </p:nvSpPr>
        <p:spPr>
          <a:xfrm>
            <a:off x="216000" y="6202436"/>
            <a:ext cx="9227496" cy="710964"/>
          </a:xfrm>
          <a:prstGeom prst="rect">
            <a:avLst/>
          </a:prstGeom>
          <a:noFill/>
        </p:spPr>
        <p:txBody>
          <a:bodyPr wrap="square" lIns="274320" tIns="228600" rIns="274320" bIns="228600" rtlCol="0">
            <a:spAutoFit/>
          </a:bodyPr>
          <a:lstStyle/>
          <a:p>
            <a:pPr>
              <a:lnSpc>
                <a:spcPct val="90000"/>
              </a:lnSpc>
            </a:pPr>
            <a:r>
              <a:rPr lang="en-US" sz="900">
                <a:solidFill>
                  <a:schemeClr val="bg2"/>
                </a:solidFill>
              </a:rPr>
              <a:t>*Software shown is sold separately.</a:t>
            </a:r>
          </a:p>
          <a:p>
            <a:pPr>
              <a:lnSpc>
                <a:spcPct val="90000"/>
              </a:lnSpc>
            </a:pPr>
            <a:r>
              <a:rPr lang="en-US" sz="900">
                <a:solidFill>
                  <a:schemeClr val="bg2"/>
                </a:solidFill>
              </a:rPr>
              <a:t>*Surface Type Cover sold separately. </a:t>
            </a:r>
          </a:p>
        </p:txBody>
      </p:sp>
    </p:spTree>
    <p:extLst>
      <p:ext uri="{BB962C8B-B14F-4D97-AF65-F5344CB8AC3E}">
        <p14:creationId xmlns:p14="http://schemas.microsoft.com/office/powerpoint/2010/main" val="273319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939259" y="1348498"/>
            <a:ext cx="7252741" cy="5509501"/>
          </a:xfrm>
          <a:prstGeom prst="rect">
            <a:avLst/>
          </a:prstGeom>
        </p:spPr>
      </p:pic>
      <p:sp>
        <p:nvSpPr>
          <p:cNvPr id="5" name="Title 4"/>
          <p:cNvSpPr>
            <a:spLocks noGrp="1"/>
          </p:cNvSpPr>
          <p:nvPr>
            <p:ph type="title"/>
          </p:nvPr>
        </p:nvSpPr>
        <p:spPr>
          <a:xfrm>
            <a:off x="409714" y="1067158"/>
            <a:ext cx="8745788" cy="443198"/>
          </a:xfrm>
        </p:spPr>
        <p:txBody>
          <a:bodyPr/>
          <a:lstStyle/>
          <a:p>
            <a:r>
              <a:rPr lang="en-US" dirty="0"/>
              <a:t>OneNote: empowering students</a:t>
            </a:r>
          </a:p>
        </p:txBody>
      </p:sp>
      <p:sp>
        <p:nvSpPr>
          <p:cNvPr id="16" name="TextBox 15"/>
          <p:cNvSpPr txBox="1"/>
          <p:nvPr/>
        </p:nvSpPr>
        <p:spPr>
          <a:xfrm>
            <a:off x="275698" y="1767098"/>
            <a:ext cx="4094111" cy="3877985"/>
          </a:xfrm>
          <a:prstGeom prst="rect">
            <a:avLst/>
          </a:prstGeom>
          <a:noFill/>
        </p:spPr>
        <p:txBody>
          <a:bodyPr wrap="square" lIns="0" tIns="0" rIns="0" bIns="0" rtlCol="0">
            <a:spAutoFit/>
          </a:bodyPr>
          <a:lstStyle/>
          <a:p>
            <a:pPr marL="274320" indent="-182880">
              <a:spcAft>
                <a:spcPts val="1200"/>
              </a:spcAft>
              <a:buFont typeface="Arial" pitchFamily="34" charset="0"/>
              <a:buChar char="•"/>
              <a:defRPr/>
            </a:pPr>
            <a:r>
              <a:rPr lang="en-US" sz="1400">
                <a:latin typeface="+mj-lt"/>
                <a:cs typeface="Segoe UI Semilight" panose="020B0402040204020203" pitchFamily="34" charset="0"/>
              </a:rPr>
              <a:t>Snap images of the whiteboard and import and annotate on them</a:t>
            </a:r>
          </a:p>
          <a:p>
            <a:pPr marL="274320" indent="-182880">
              <a:spcAft>
                <a:spcPts val="1200"/>
              </a:spcAft>
              <a:buFont typeface="Arial" pitchFamily="34" charset="0"/>
              <a:buChar char="•"/>
              <a:defRPr/>
            </a:pPr>
            <a:r>
              <a:rPr lang="en-US" sz="1400">
                <a:latin typeface="+mj-lt"/>
                <a:cs typeface="Segoe UI Semilight" panose="020B0402040204020203" pitchFamily="34" charset="0"/>
              </a:rPr>
              <a:t>Work with friends and share notes, make edits in real time</a:t>
            </a:r>
          </a:p>
          <a:p>
            <a:pPr marL="274320" indent="-182880">
              <a:spcAft>
                <a:spcPts val="1200"/>
              </a:spcAft>
              <a:buFont typeface="Arial" pitchFamily="34" charset="0"/>
              <a:buChar char="•"/>
              <a:defRPr/>
            </a:pPr>
            <a:r>
              <a:rPr lang="en-US" sz="1400">
                <a:latin typeface="+mj-lt"/>
                <a:cs typeface="Segoe UI Semilight" panose="020B0402040204020203" pitchFamily="34" charset="0"/>
              </a:rPr>
              <a:t>Sketch or write by hand for note taking, science and math problems</a:t>
            </a:r>
          </a:p>
          <a:p>
            <a:pPr marL="274320" indent="-182880">
              <a:spcAft>
                <a:spcPts val="1200"/>
              </a:spcAft>
              <a:buFont typeface="Arial" pitchFamily="34" charset="0"/>
              <a:buChar char="•"/>
              <a:defRPr/>
            </a:pPr>
            <a:r>
              <a:rPr lang="en-US" sz="1400">
                <a:latin typeface="+mj-lt"/>
                <a:cs typeface="Segoe UI Semilight" panose="020B0402040204020203" pitchFamily="34" charset="0"/>
              </a:rPr>
              <a:t>Easily track homework assignments</a:t>
            </a:r>
          </a:p>
          <a:p>
            <a:pPr marL="274320" indent="-182880">
              <a:spcAft>
                <a:spcPts val="1200"/>
              </a:spcAft>
              <a:buFont typeface="Arial" pitchFamily="34" charset="0"/>
              <a:buChar char="•"/>
              <a:defRPr/>
            </a:pPr>
            <a:r>
              <a:rPr lang="en-US" sz="1400">
                <a:latin typeface="+mj-lt"/>
                <a:cs typeface="Segoe UI Semilight" panose="020B0402040204020203" pitchFamily="34" charset="0"/>
              </a:rPr>
              <a:t>Import images from the web or other files and annotate over them</a:t>
            </a:r>
          </a:p>
          <a:p>
            <a:pPr marL="274320" indent="-182880">
              <a:spcAft>
                <a:spcPts val="1200"/>
              </a:spcAft>
              <a:buFont typeface="Arial" pitchFamily="34" charset="0"/>
              <a:buChar char="•"/>
              <a:defRPr/>
            </a:pPr>
            <a:r>
              <a:rPr lang="en-US" sz="1400">
                <a:latin typeface="+mj-lt"/>
                <a:cs typeface="Segoe UI Semilight" panose="020B0402040204020203" pitchFamily="34" charset="0"/>
              </a:rPr>
              <a:t>Create To Do lists</a:t>
            </a:r>
          </a:p>
          <a:p>
            <a:pPr marL="274320" indent="-182880">
              <a:spcAft>
                <a:spcPts val="1200"/>
              </a:spcAft>
              <a:buFont typeface="Arial" pitchFamily="34" charset="0"/>
              <a:buChar char="•"/>
              <a:defRPr/>
            </a:pPr>
            <a:r>
              <a:rPr lang="en-US" sz="1400">
                <a:latin typeface="+mj-lt"/>
                <a:cs typeface="Segoe UI Semilight" panose="020B0402040204020203" pitchFamily="34" charset="0"/>
              </a:rPr>
              <a:t>Record audio</a:t>
            </a:r>
          </a:p>
          <a:p>
            <a:pPr marL="274320" indent="-182880">
              <a:spcAft>
                <a:spcPts val="1200"/>
              </a:spcAft>
              <a:buFont typeface="Arial" pitchFamily="34" charset="0"/>
              <a:buChar char="•"/>
              <a:defRPr/>
            </a:pPr>
            <a:r>
              <a:rPr lang="en-US" sz="1400">
                <a:latin typeface="+mj-lt"/>
                <a:cs typeface="Segoe UI Semilight" panose="020B0402040204020203" pitchFamily="34" charset="0"/>
              </a:rPr>
              <a:t>Work from any device, anywhere so you never lose your work</a:t>
            </a:r>
          </a:p>
        </p:txBody>
      </p:sp>
      <p:sp>
        <p:nvSpPr>
          <p:cNvPr id="18" name="Rectangle 17"/>
          <p:cNvSpPr/>
          <p:nvPr/>
        </p:nvSpPr>
        <p:spPr>
          <a:xfrm>
            <a:off x="299089" y="1510356"/>
            <a:ext cx="4070720" cy="215444"/>
          </a:xfrm>
          <a:prstGeom prst="rect">
            <a:avLst/>
          </a:prstGeom>
        </p:spPr>
        <p:txBody>
          <a:bodyPr wrap="square" lIns="0" tIns="0" rIns="0" bIns="0">
            <a:spAutoFit/>
          </a:bodyPr>
          <a:lstStyle/>
          <a:p>
            <a:endParaRPr lang="en-US" sz="1400">
              <a:solidFill>
                <a:srgbClr val="0078D7"/>
              </a:solidFill>
              <a:latin typeface="Segoe UI Semilight" charset="0"/>
              <a:ea typeface="Segoe UI Semilight" charset="0"/>
              <a:cs typeface="Segoe UI Semilight" charset="0"/>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15193" y="419991"/>
            <a:ext cx="1286608" cy="274302"/>
          </a:xfrm>
          <a:prstGeom prst="rect">
            <a:avLst/>
          </a:prstGeom>
        </p:spPr>
      </p:pic>
    </p:spTree>
    <p:extLst>
      <p:ext uri="{BB962C8B-B14F-4D97-AF65-F5344CB8AC3E}">
        <p14:creationId xmlns:p14="http://schemas.microsoft.com/office/powerpoint/2010/main" val="396347210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614638" y="0"/>
            <a:ext cx="6147455" cy="3262643"/>
          </a:xfrm>
          <a:prstGeom prst="rect">
            <a:avLst/>
          </a:prstGeom>
        </p:spPr>
      </p:pic>
      <p:sp>
        <p:nvSpPr>
          <p:cNvPr id="5" name="Title 4"/>
          <p:cNvSpPr>
            <a:spLocks noGrp="1"/>
          </p:cNvSpPr>
          <p:nvPr>
            <p:ph type="title"/>
          </p:nvPr>
        </p:nvSpPr>
        <p:spPr>
          <a:xfrm>
            <a:off x="284480" y="1170578"/>
            <a:ext cx="7200000" cy="992188"/>
          </a:xfrm>
        </p:spPr>
        <p:txBody>
          <a:bodyPr/>
          <a:lstStyle/>
          <a:p>
            <a:r>
              <a:rPr lang="en-US"/>
              <a:t>Writing in Education</a:t>
            </a:r>
          </a:p>
        </p:txBody>
      </p:sp>
      <p:sp>
        <p:nvSpPr>
          <p:cNvPr id="9" name="Text Placeholder 8"/>
          <p:cNvSpPr>
            <a:spLocks noGrp="1"/>
          </p:cNvSpPr>
          <p:nvPr>
            <p:ph type="body" sz="quarter" idx="14"/>
          </p:nvPr>
        </p:nvSpPr>
        <p:spPr>
          <a:xfrm>
            <a:off x="409712" y="2577192"/>
            <a:ext cx="2766423" cy="3483974"/>
          </a:xfrm>
        </p:spPr>
        <p:txBody>
          <a:bodyPr>
            <a:normAutofit lnSpcReduction="10000"/>
          </a:bodyPr>
          <a:lstStyle/>
          <a:p>
            <a:r>
              <a:rPr lang="en-US"/>
              <a:t>Substantial time savings </a:t>
            </a:r>
            <a:br>
              <a:rPr lang="en-US"/>
            </a:br>
            <a:r>
              <a:rPr lang="en-US"/>
              <a:t>for educators</a:t>
            </a:r>
          </a:p>
          <a:p>
            <a:r>
              <a:rPr lang="en-US" sz="3000">
                <a:solidFill>
                  <a:schemeClr val="tx2"/>
                </a:solidFill>
                <a:latin typeface="Segoe UI Semilight" charset="0"/>
                <a:cs typeface="Segoe UI Semilight" charset="0"/>
              </a:rPr>
              <a:t>4 out of 5 </a:t>
            </a:r>
            <a:br>
              <a:rPr lang="en-US" b="0">
                <a:latin typeface="Segoe UI Semilight" charset="0"/>
                <a:ea typeface="Segoe UI Semilight" charset="0"/>
                <a:cs typeface="Segoe UI Semilight" charset="0"/>
              </a:rPr>
            </a:br>
            <a:r>
              <a:rPr lang="en-US" b="0">
                <a:latin typeface="Segoe UI Semilight" charset="0"/>
                <a:ea typeface="Segoe UI Semilight" charset="0"/>
                <a:cs typeface="Segoe UI Semilight" charset="0"/>
              </a:rPr>
              <a:t>said it saved them time when preparing and administering assessments.</a:t>
            </a:r>
          </a:p>
          <a:p>
            <a:r>
              <a:rPr lang="en-US" sz="3000">
                <a:solidFill>
                  <a:schemeClr val="tx2"/>
                </a:solidFill>
                <a:latin typeface="Segoe UI Semilight" charset="0"/>
                <a:cs typeface="Segoe UI Semilight" charset="0"/>
              </a:rPr>
              <a:t>3 out of 4</a:t>
            </a:r>
            <a:br>
              <a:rPr lang="en-US" b="0">
                <a:latin typeface="Segoe UI Semilight" charset="0"/>
                <a:ea typeface="Segoe UI Semilight" charset="0"/>
                <a:cs typeface="Segoe UI Semilight" charset="0"/>
              </a:rPr>
            </a:br>
            <a:r>
              <a:rPr lang="en-US" b="0">
                <a:latin typeface="Segoe UI Semilight" charset="0"/>
                <a:ea typeface="Segoe UI Semilight" charset="0"/>
                <a:cs typeface="Segoe UI Semilight" charset="0"/>
              </a:rPr>
              <a:t> are not frustrated by technical issues</a:t>
            </a:r>
          </a:p>
          <a:p>
            <a:r>
              <a:rPr lang="en-US" sz="3000">
                <a:solidFill>
                  <a:schemeClr val="tx2"/>
                </a:solidFill>
                <a:latin typeface="Segoe UI Semilight" charset="0"/>
                <a:cs typeface="Segoe UI Semilight" charset="0"/>
              </a:rPr>
              <a:t>60%</a:t>
            </a:r>
            <a:br>
              <a:rPr lang="en-US" b="0">
                <a:latin typeface="Segoe UI Semilight" charset="0"/>
                <a:ea typeface="Segoe UI Semilight" charset="0"/>
                <a:cs typeface="Segoe UI Semilight" charset="0"/>
              </a:rPr>
            </a:br>
            <a:r>
              <a:rPr lang="en-US" b="0">
                <a:latin typeface="Segoe UI Semilight" charset="0"/>
                <a:ea typeface="Segoe UI Semilight" charset="0"/>
                <a:cs typeface="Segoe UI Semilight" charset="0"/>
              </a:rPr>
              <a:t>say it reduces time spent posting resources online</a:t>
            </a:r>
          </a:p>
          <a:p>
            <a:endParaRPr lang="en-US" b="0">
              <a:latin typeface="Segoe UI Semilight" charset="0"/>
              <a:ea typeface="Segoe UI Semilight" charset="0"/>
              <a:cs typeface="Segoe UI Semilight" charset="0"/>
            </a:endParaRPr>
          </a:p>
        </p:txBody>
      </p:sp>
      <p:sp>
        <p:nvSpPr>
          <p:cNvPr id="14" name="Text Placeholder 4"/>
          <p:cNvSpPr txBox="1">
            <a:spLocks/>
          </p:cNvSpPr>
          <p:nvPr/>
        </p:nvSpPr>
        <p:spPr>
          <a:xfrm>
            <a:off x="409712" y="1862148"/>
            <a:ext cx="5837084" cy="507831"/>
          </a:xfrm>
          <a:prstGeom prst="rect">
            <a:avLst/>
          </a:prstGeom>
        </p:spPr>
        <p:txBody>
          <a:bodyPr lIns="0" tIns="0" rIns="0" bIns="0"/>
          <a:lstStyle>
            <a:lvl1pPr marL="0" indent="0" algn="l" defTabSz="914400" rtl="0" eaLnBrk="1" latinLnBrk="0" hangingPunct="1">
              <a:lnSpc>
                <a:spcPct val="90000"/>
              </a:lnSpc>
              <a:spcBef>
                <a:spcPts val="1000"/>
              </a:spcBef>
              <a:buFont typeface="Arial"/>
              <a:buNone/>
              <a:defRPr sz="1400" b="1" i="0" kern="1200">
                <a:solidFill>
                  <a:schemeClr val="tx1"/>
                </a:solidFill>
                <a:latin typeface="Segoe UI" charset="0"/>
                <a:ea typeface="Segoe UI" charset="0"/>
                <a:cs typeface="Segoe UI"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1400" b="1" i="0" u="none" strike="noStrike" kern="1200" cap="none" spc="0" normalizeH="0" baseline="0" noProof="0">
                <a:ln>
                  <a:noFill/>
                </a:ln>
                <a:solidFill>
                  <a:srgbClr val="505050"/>
                </a:solidFill>
                <a:effectLst/>
                <a:uLnTx/>
                <a:uFillTx/>
                <a:latin typeface="Segoe UI" charset="0"/>
                <a:cs typeface="Segoe UI" charset="0"/>
              </a:rPr>
              <a:t>Research shows the benefits of using Digital ink in the classroom:</a:t>
            </a: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1400" b="1" i="0" u="none" strike="noStrike" kern="1200" cap="none" spc="0" normalizeH="0" baseline="0" noProof="0">
              <a:ln>
                <a:noFill/>
              </a:ln>
              <a:solidFill>
                <a:srgbClr val="505050"/>
              </a:solidFill>
              <a:effectLst/>
              <a:uLnTx/>
              <a:uFillTx/>
              <a:latin typeface="Segoe UI" charset="0"/>
              <a:cs typeface="Segoe UI" charset="0"/>
            </a:endParaRPr>
          </a:p>
        </p:txBody>
      </p:sp>
      <p:sp>
        <p:nvSpPr>
          <p:cNvPr id="15" name="Text Placeholder 8"/>
          <p:cNvSpPr>
            <a:spLocks noGrp="1"/>
          </p:cNvSpPr>
          <p:nvPr>
            <p:ph type="body" sz="quarter" idx="14"/>
          </p:nvPr>
        </p:nvSpPr>
        <p:spPr>
          <a:xfrm>
            <a:off x="3364409" y="2577192"/>
            <a:ext cx="2513873" cy="3483974"/>
          </a:xfrm>
        </p:spPr>
        <p:txBody>
          <a:bodyPr>
            <a:normAutofit fontScale="92500" lnSpcReduction="10000"/>
          </a:bodyPr>
          <a:lstStyle/>
          <a:p>
            <a:r>
              <a:rPr lang="en-US"/>
              <a:t>Less technology ‘friction’ for students and teachers</a:t>
            </a:r>
          </a:p>
          <a:p>
            <a:r>
              <a:rPr lang="en-US" sz="3200">
                <a:solidFill>
                  <a:schemeClr val="tx2"/>
                </a:solidFill>
                <a:latin typeface="Segoe UI Semilight" charset="0"/>
                <a:ea typeface="Segoe UI Semilight" charset="0"/>
                <a:cs typeface="Segoe UI Semilight" charset="0"/>
              </a:rPr>
              <a:t>68% </a:t>
            </a:r>
            <a:br>
              <a:rPr lang="en-US" sz="2000">
                <a:latin typeface="Segoe UI Semilight" charset="0"/>
                <a:ea typeface="Segoe UI Semilight" charset="0"/>
                <a:cs typeface="Segoe UI Semilight" charset="0"/>
              </a:rPr>
            </a:br>
            <a:r>
              <a:rPr lang="en-US" b="0">
                <a:latin typeface="Segoe UI Semilight" charset="0"/>
                <a:ea typeface="Segoe UI Semilight" charset="0"/>
                <a:cs typeface="Segoe UI Semilight" charset="0"/>
              </a:rPr>
              <a:t>say that using a touch-based device with a stylus increases the quality of communications with increased levels of student engagement</a:t>
            </a:r>
          </a:p>
          <a:p>
            <a:endParaRPr lang="en-US" b="0">
              <a:latin typeface="Segoe UI Semilight" charset="0"/>
              <a:ea typeface="Segoe UI Semilight" charset="0"/>
              <a:cs typeface="Segoe UI Semilight" charset="0"/>
            </a:endParaRPr>
          </a:p>
          <a:p>
            <a:r>
              <a:rPr lang="en-US" sz="3200">
                <a:solidFill>
                  <a:schemeClr val="tx2"/>
                </a:solidFill>
                <a:latin typeface="Segoe UI Semilight" charset="0"/>
                <a:cs typeface="Segoe UI Semilight" charset="0"/>
              </a:rPr>
              <a:t>90% </a:t>
            </a:r>
            <a:br>
              <a:rPr lang="en-US" b="0">
                <a:latin typeface="Segoe UI Semilight" charset="0"/>
                <a:ea typeface="Segoe UI Semilight" charset="0"/>
                <a:cs typeface="Segoe UI Semilight" charset="0"/>
              </a:rPr>
            </a:br>
            <a:r>
              <a:rPr lang="en-US" b="0">
                <a:latin typeface="Segoe UI Semilight" charset="0"/>
                <a:ea typeface="Segoe UI Semilight" charset="0"/>
                <a:cs typeface="Segoe UI Semilight" charset="0"/>
              </a:rPr>
              <a:t>believe stylus and touch allow them to improve the quality of preparing materials and curriculum for instructions and activities.</a:t>
            </a:r>
          </a:p>
        </p:txBody>
      </p:sp>
      <p:sp>
        <p:nvSpPr>
          <p:cNvPr id="16" name="Text Placeholder 8"/>
          <p:cNvSpPr>
            <a:spLocks noGrp="1"/>
          </p:cNvSpPr>
          <p:nvPr>
            <p:ph type="body" sz="quarter" idx="14"/>
          </p:nvPr>
        </p:nvSpPr>
        <p:spPr>
          <a:xfrm>
            <a:off x="6151156" y="2577192"/>
            <a:ext cx="2592250" cy="3483974"/>
          </a:xfrm>
        </p:spPr>
        <p:txBody>
          <a:bodyPr>
            <a:normAutofit lnSpcReduction="10000"/>
          </a:bodyPr>
          <a:lstStyle/>
          <a:p>
            <a:r>
              <a:rPr lang="en-US"/>
              <a:t>Efficiencies in </a:t>
            </a:r>
            <a:br>
              <a:rPr lang="en-US"/>
            </a:br>
            <a:r>
              <a:rPr lang="en-US"/>
              <a:t>daily activities</a:t>
            </a:r>
          </a:p>
          <a:p>
            <a:r>
              <a:rPr lang="en-US" sz="3000">
                <a:solidFill>
                  <a:schemeClr val="tx2"/>
                </a:solidFill>
                <a:latin typeface="Segoe UI Semilight" charset="0"/>
                <a:cs typeface="Segoe UI Semilight" charset="0"/>
              </a:rPr>
              <a:t>67% </a:t>
            </a:r>
            <a:br>
              <a:rPr lang="en-US" b="0">
                <a:latin typeface="Segoe UI Semilight" charset="0"/>
                <a:ea typeface="Segoe UI Semilight" charset="0"/>
                <a:cs typeface="Segoe UI Semilight" charset="0"/>
              </a:rPr>
            </a:br>
            <a:r>
              <a:rPr lang="en-US" b="0">
                <a:latin typeface="Segoe UI Semilight" charset="0"/>
                <a:ea typeface="Segoe UI Semilight" charset="0"/>
                <a:cs typeface="Segoe UI Semilight" charset="0"/>
              </a:rPr>
              <a:t>said their stylus-based device helped save them time when preparing materials and curriculum for instruction.</a:t>
            </a:r>
          </a:p>
          <a:p>
            <a:endParaRPr lang="en-US" b="0">
              <a:latin typeface="Segoe UI Semilight" charset="0"/>
              <a:ea typeface="Segoe UI Semilight" charset="0"/>
              <a:cs typeface="Segoe UI Semilight" charset="0"/>
            </a:endParaRPr>
          </a:p>
          <a:p>
            <a:r>
              <a:rPr lang="en-US" sz="3000">
                <a:solidFill>
                  <a:schemeClr val="tx2"/>
                </a:solidFill>
                <a:latin typeface="Segoe UI Semilight" charset="0"/>
                <a:cs typeface="Segoe UI Semilight" charset="0"/>
              </a:rPr>
              <a:t>88%</a:t>
            </a:r>
            <a:br>
              <a:rPr lang="en-US" b="0">
                <a:latin typeface="Segoe UI Semilight" charset="0"/>
                <a:ea typeface="Segoe UI Semilight" charset="0"/>
                <a:cs typeface="Segoe UI Semilight" charset="0"/>
              </a:rPr>
            </a:br>
            <a:r>
              <a:rPr lang="en-US" b="0">
                <a:latin typeface="Segoe UI Semilight" charset="0"/>
                <a:ea typeface="Segoe UI Semilight" charset="0"/>
                <a:cs typeface="Segoe UI Semilight" charset="0"/>
              </a:rPr>
              <a:t>say it allows them </a:t>
            </a:r>
            <a:br>
              <a:rPr lang="en-US" b="0">
                <a:latin typeface="Segoe UI Semilight" charset="0"/>
                <a:ea typeface="Segoe UI Semilight" charset="0"/>
                <a:cs typeface="Segoe UI Semilight" charset="0"/>
              </a:rPr>
            </a:br>
            <a:r>
              <a:rPr lang="en-US" b="0">
                <a:latin typeface="Segoe UI Semilight" charset="0"/>
                <a:ea typeface="Segoe UI Semilight" charset="0"/>
                <a:cs typeface="Segoe UI Semilight" charset="0"/>
              </a:rPr>
              <a:t>to increase the quality </a:t>
            </a:r>
            <a:br>
              <a:rPr lang="en-US" b="0">
                <a:latin typeface="Segoe UI Semilight" charset="0"/>
                <a:ea typeface="Segoe UI Semilight" charset="0"/>
                <a:cs typeface="Segoe UI Semilight" charset="0"/>
              </a:rPr>
            </a:br>
            <a:r>
              <a:rPr lang="en-US" b="0">
                <a:latin typeface="Segoe UI Semilight" charset="0"/>
                <a:ea typeface="Segoe UI Semilight" charset="0"/>
                <a:cs typeface="Segoe UI Semilight" charset="0"/>
              </a:rPr>
              <a:t>of the instruction to the entire class.</a:t>
            </a:r>
          </a:p>
        </p:txBody>
      </p:sp>
      <p:sp>
        <p:nvSpPr>
          <p:cNvPr id="11" name="TextBox 10"/>
          <p:cNvSpPr txBox="1"/>
          <p:nvPr/>
        </p:nvSpPr>
        <p:spPr>
          <a:xfrm>
            <a:off x="8010246" y="6595232"/>
            <a:ext cx="4019830"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05050"/>
                </a:solidFill>
                <a:effectLst/>
                <a:uLnTx/>
                <a:uFillTx/>
                <a:latin typeface="Segoe UI Light" charset="0"/>
                <a:ea typeface="Segoe UI Light" charset="0"/>
                <a:cs typeface="Segoe UI Light" charset="0"/>
              </a:rPr>
              <a:t>*OneNote and Microsoft O365 sold separately. </a:t>
            </a:r>
          </a:p>
        </p:txBody>
      </p:sp>
      <p:pic>
        <p:nvPicPr>
          <p:cNvPr id="10" name="Picture 9"/>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15193" y="419991"/>
            <a:ext cx="1286608" cy="274302"/>
          </a:xfrm>
          <a:prstGeom prst="rect">
            <a:avLst/>
          </a:prstGeom>
        </p:spPr>
      </p:pic>
    </p:spTree>
    <p:extLst>
      <p:ext uri="{BB962C8B-B14F-4D97-AF65-F5344CB8AC3E}">
        <p14:creationId xmlns:p14="http://schemas.microsoft.com/office/powerpoint/2010/main" val="110741007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90861" y="391415"/>
            <a:ext cx="2083825" cy="1419352"/>
          </a:xfrm>
          <a:prstGeom prst="rect">
            <a:avLst/>
          </a:prstGeom>
        </p:spPr>
        <p:txBody>
          <a:bodyPr/>
          <a:lstStyle>
            <a:lvl1pPr algn="l" defTabSz="914225" rtl="0" eaLnBrk="1" latinLnBrk="0" hangingPunct="1">
              <a:lnSpc>
                <a:spcPct val="90000"/>
              </a:lnSpc>
              <a:spcBef>
                <a:spcPct val="0"/>
              </a:spcBef>
              <a:buNone/>
              <a:defRPr sz="4000" kern="1200" spc="-100" baseline="0">
                <a:solidFill>
                  <a:schemeClr val="tx1">
                    <a:alpha val="99000"/>
                  </a:schemeClr>
                </a:solidFill>
                <a:latin typeface="+mj-lt"/>
                <a:ea typeface="+mj-ea"/>
                <a:cs typeface="+mj-cs"/>
              </a:defRPr>
            </a:lvl1pPr>
          </a:lstStyle>
          <a:p>
            <a:pPr lvl="0"/>
            <a:r>
              <a:rPr lang="en-GB" sz="2400" b="1" spc="0" dirty="0">
                <a:solidFill>
                  <a:schemeClr val="tx2"/>
                </a:solidFill>
                <a:latin typeface="Segoe UI"/>
                <a:ea typeface="+mn-ea"/>
                <a:cs typeface="+mn-cs"/>
              </a:rPr>
              <a:t>Melissa </a:t>
            </a:r>
            <a:r>
              <a:rPr lang="en-GB" sz="2400" b="1" spc="0" dirty="0" err="1">
                <a:solidFill>
                  <a:schemeClr val="tx2"/>
                </a:solidFill>
                <a:latin typeface="Segoe UI"/>
                <a:ea typeface="+mn-ea"/>
                <a:cs typeface="+mn-cs"/>
              </a:rPr>
              <a:t>DeCapua</a:t>
            </a:r>
            <a:endParaRPr lang="en-GB" sz="2400" b="1" spc="0" dirty="0">
              <a:solidFill>
                <a:schemeClr val="tx2"/>
              </a:solidFill>
              <a:latin typeface="Segoe UI"/>
              <a:ea typeface="+mn-ea"/>
              <a:cs typeface="+mn-cs"/>
            </a:endParaRPr>
          </a:p>
          <a:p>
            <a:pPr lvl="0"/>
            <a:r>
              <a:rPr lang="en-GB" sz="2400" spc="0" dirty="0">
                <a:solidFill>
                  <a:schemeClr val="tx2"/>
                </a:solidFill>
                <a:latin typeface="Segoe UI"/>
                <a:ea typeface="+mn-ea"/>
                <a:cs typeface="+mn-cs"/>
              </a:rPr>
              <a:t>Nursing student</a:t>
            </a:r>
            <a:endParaRPr lang="en-US" sz="2400" spc="0" dirty="0">
              <a:solidFill>
                <a:schemeClr val="tx2"/>
              </a:solidFill>
              <a:latin typeface="Segoe UI"/>
              <a:ea typeface="+mn-ea"/>
              <a:cs typeface="+mn-cs"/>
            </a:endParaRPr>
          </a:p>
        </p:txBody>
      </p:sp>
      <p:sp>
        <p:nvSpPr>
          <p:cNvPr id="2" name="Text Placeholder 1"/>
          <p:cNvSpPr>
            <a:spLocks noGrp="1"/>
          </p:cNvSpPr>
          <p:nvPr>
            <p:ph type="body" sz="quarter" idx="10"/>
          </p:nvPr>
        </p:nvSpPr>
        <p:spPr/>
        <p:txBody>
          <a:bodyPr>
            <a:normAutofit fontScale="92500" lnSpcReduction="10000"/>
          </a:bodyPr>
          <a:lstStyle/>
          <a:p>
            <a:pPr>
              <a:lnSpc>
                <a:spcPct val="110000"/>
              </a:lnSpc>
            </a:pPr>
            <a:r>
              <a:rPr lang="en-US" dirty="0"/>
              <a:t>Melissa uses her Surface Pro to read, study, take notes, and collaborate with fellow students and her professors. </a:t>
            </a:r>
          </a:p>
          <a:p>
            <a:pPr>
              <a:lnSpc>
                <a:spcPct val="110000"/>
              </a:lnSpc>
            </a:pPr>
            <a:r>
              <a:rPr lang="en-US" dirty="0"/>
              <a:t>She also uses her Surface outside of classwork to draw, paint and do amateur photography. Surface is her tablet, laptop, desktop... everything!</a:t>
            </a:r>
          </a:p>
        </p:txBody>
      </p:sp>
      <p:pic>
        <p:nvPicPr>
          <p:cNvPr id="9" name="Graphic 8" descr="Play">
            <a:hlinkClick r:id="rId3"/>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74794" y="6094252"/>
            <a:ext cx="361950" cy="361950"/>
          </a:xfrm>
          <a:prstGeom prst="rect">
            <a:avLst/>
          </a:prstGeom>
        </p:spPr>
      </p:pic>
      <p:sp>
        <p:nvSpPr>
          <p:cNvPr id="11" name="TextBox 10"/>
          <p:cNvSpPr txBox="1"/>
          <p:nvPr/>
        </p:nvSpPr>
        <p:spPr>
          <a:xfrm>
            <a:off x="6736744" y="6192127"/>
            <a:ext cx="1124262" cy="16619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gradFill>
                  <a:gsLst>
                    <a:gs pos="2917">
                      <a:srgbClr val="505050"/>
                    </a:gs>
                    <a:gs pos="30000">
                      <a:srgbClr val="505050"/>
                    </a:gs>
                  </a:gsLst>
                  <a:lin ang="5400000" scaled="0"/>
                </a:gradFill>
                <a:effectLst/>
                <a:uLnTx/>
                <a:uFillTx/>
                <a:latin typeface="Calibri" panose="020F0502020204030204"/>
                <a:ea typeface="+mn-ea"/>
                <a:cs typeface="+mn-cs"/>
              </a:rPr>
              <a:t>PLAY VIDEO</a:t>
            </a:r>
          </a:p>
        </p:txBody>
      </p:sp>
      <p:pic>
        <p:nvPicPr>
          <p:cNvPr id="8" name="Picture 7"/>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521594" y="1905197"/>
            <a:ext cx="7038305" cy="3480529"/>
          </a:xfrm>
          <a:prstGeom prst="rect">
            <a:avLst/>
          </a:prstGeom>
        </p:spPr>
      </p:pic>
    </p:spTree>
    <p:extLst>
      <p:ext uri="{BB962C8B-B14F-4D97-AF65-F5344CB8AC3E}">
        <p14:creationId xmlns:p14="http://schemas.microsoft.com/office/powerpoint/2010/main" val="171062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Surface delivers proven results</a:t>
            </a:r>
          </a:p>
        </p:txBody>
      </p:sp>
      <p:sp>
        <p:nvSpPr>
          <p:cNvPr id="47" name="Text Placeholder 46"/>
          <p:cNvSpPr>
            <a:spLocks noGrp="1"/>
          </p:cNvSpPr>
          <p:nvPr>
            <p:ph type="body" sz="quarter" idx="10"/>
          </p:nvPr>
        </p:nvSpPr>
        <p:spPr/>
        <p:txBody>
          <a:bodyPr/>
          <a:lstStyle/>
          <a:p>
            <a:r>
              <a:rPr lang="en-US"/>
              <a:t>$615 saved in device purchase costs as employees can be provisioned with a single Surface Pro.</a:t>
            </a:r>
          </a:p>
          <a:p>
            <a:endParaRPr lang="en-US"/>
          </a:p>
        </p:txBody>
      </p:sp>
      <p:sp>
        <p:nvSpPr>
          <p:cNvPr id="55" name="Text Placeholder 54"/>
          <p:cNvSpPr>
            <a:spLocks noGrp="1"/>
          </p:cNvSpPr>
          <p:nvPr>
            <p:ph type="body" sz="quarter" idx="18"/>
          </p:nvPr>
        </p:nvSpPr>
        <p:spPr>
          <a:xfrm>
            <a:off x="3958190" y="4600422"/>
            <a:ext cx="1758183" cy="600164"/>
          </a:xfrm>
        </p:spPr>
        <p:txBody>
          <a:bodyPr wrap="square">
            <a:spAutoFit/>
          </a:bodyPr>
          <a:lstStyle/>
          <a:p>
            <a:pPr lvl="0"/>
            <a:r>
              <a:rPr lang="en-US" sz="1200">
                <a:solidFill>
                  <a:srgbClr val="737373"/>
                </a:solidFill>
              </a:rPr>
              <a:t>Agree or strongly agree they get more done away from their desk</a:t>
            </a:r>
          </a:p>
        </p:txBody>
      </p:sp>
      <p:sp>
        <p:nvSpPr>
          <p:cNvPr id="58" name="Text Placeholder 57"/>
          <p:cNvSpPr>
            <a:spLocks noGrp="1"/>
          </p:cNvSpPr>
          <p:nvPr>
            <p:ph type="body" sz="quarter" idx="21"/>
          </p:nvPr>
        </p:nvSpPr>
        <p:spPr>
          <a:xfrm>
            <a:off x="6537675" y="4600422"/>
            <a:ext cx="1873614" cy="784830"/>
          </a:xfrm>
        </p:spPr>
        <p:txBody>
          <a:bodyPr wrap="square">
            <a:spAutoFit/>
          </a:bodyPr>
          <a:lstStyle/>
          <a:p>
            <a:r>
              <a:rPr lang="en-US" sz="1200"/>
              <a:t>Agree or strongly agree they are more satisfied with their ability to get things done</a:t>
            </a:r>
          </a:p>
        </p:txBody>
      </p:sp>
      <p:sp>
        <p:nvSpPr>
          <p:cNvPr id="65" name="Text Placeholder 35"/>
          <p:cNvSpPr txBox="1">
            <a:spLocks/>
          </p:cNvSpPr>
          <p:nvPr/>
        </p:nvSpPr>
        <p:spPr>
          <a:xfrm>
            <a:off x="3858736" y="3196703"/>
            <a:ext cx="1788554" cy="1600438"/>
          </a:xfrm>
          <a:prstGeom prst="rect">
            <a:avLst/>
          </a:prstGeom>
        </p:spPr>
        <p:txBody>
          <a:bodyPr vert="horz" lIns="91440" tIns="45720" rIns="91440" bIns="45720" rtlCol="0" anchor="t">
            <a:spAutoFit/>
          </a:bodyPr>
          <a:lstStyle>
            <a:lvl1pPr marL="0" indent="0" algn="l" defTabSz="914400" rtl="0" eaLnBrk="1" latinLnBrk="0" hangingPunct="1">
              <a:lnSpc>
                <a:spcPct val="100000"/>
              </a:lnSpc>
              <a:spcBef>
                <a:spcPts val="1000"/>
              </a:spcBef>
              <a:buFont typeface="Arial"/>
              <a:buNone/>
              <a:defRPr sz="9800" b="0" i="0" kern="1200">
                <a:solidFill>
                  <a:schemeClr val="bg2"/>
                </a:solidFill>
                <a:latin typeface="Segoe UI Semilight" charset="0"/>
                <a:ea typeface="Segoe UI Semilight" charset="0"/>
                <a:cs typeface="Segoe UI Semilight"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kumimoji="0" lang="en-US" sz="9800" b="0" i="0" u="none" strike="noStrike" kern="1200" cap="none" spc="0" normalizeH="0" baseline="0" noProof="0">
                <a:ln>
                  <a:noFill/>
                </a:ln>
                <a:solidFill>
                  <a:srgbClr val="737373"/>
                </a:solidFill>
                <a:effectLst/>
                <a:uLnTx/>
                <a:uFillTx/>
                <a:latin typeface="Segoe UI Semilight" charset="0"/>
                <a:cs typeface="Segoe UI Semilight" charset="0"/>
              </a:rPr>
              <a:t>90</a:t>
            </a:r>
          </a:p>
        </p:txBody>
      </p:sp>
      <p:sp>
        <p:nvSpPr>
          <p:cNvPr id="66" name="Text Placeholder 36"/>
          <p:cNvSpPr txBox="1">
            <a:spLocks/>
          </p:cNvSpPr>
          <p:nvPr/>
        </p:nvSpPr>
        <p:spPr>
          <a:xfrm>
            <a:off x="7810401" y="3799551"/>
            <a:ext cx="734454" cy="641197"/>
          </a:xfrm>
          <a:prstGeom prst="rect">
            <a:avLst/>
          </a:prstGeom>
          <a:ln>
            <a:noFill/>
          </a:ln>
        </p:spPr>
        <p:txBody>
          <a:bodyPr vert="horz" lIns="91440" tIns="45720" rIns="91440" bIns="0" rtlCol="0" anchor="t">
            <a:noAutofit/>
          </a:bodyPr>
          <a:lstStyle>
            <a:lvl1pPr marL="0" indent="0" algn="l" defTabSz="914400" rtl="0" eaLnBrk="1" latinLnBrk="0" hangingPunct="1">
              <a:lnSpc>
                <a:spcPct val="100000"/>
              </a:lnSpc>
              <a:spcBef>
                <a:spcPts val="1000"/>
              </a:spcBef>
              <a:buFont typeface="Arial"/>
              <a:buNone/>
              <a:defRPr sz="5000" b="0" i="0" kern="1200">
                <a:solidFill>
                  <a:schemeClr val="bg2"/>
                </a:solidFill>
                <a:latin typeface="Segoe UI Light" charset="0"/>
                <a:ea typeface="Segoe UI Light" charset="0"/>
                <a:cs typeface="Segoe UI Light"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kumimoji="0" lang="en-US" sz="5000" b="0" i="0" u="none" strike="noStrike" kern="1200" cap="none" spc="0" normalizeH="0" baseline="0" noProof="0">
                <a:ln>
                  <a:noFill/>
                </a:ln>
                <a:solidFill>
                  <a:srgbClr val="737373"/>
                </a:solidFill>
                <a:effectLst/>
                <a:uLnTx/>
                <a:uFillTx/>
                <a:latin typeface="Segoe UI Light" charset="0"/>
                <a:cs typeface="Segoe UI Light" charset="0"/>
              </a:rPr>
              <a:t>%</a:t>
            </a:r>
          </a:p>
        </p:txBody>
      </p:sp>
      <p:sp>
        <p:nvSpPr>
          <p:cNvPr id="67" name="Text Placeholder 35"/>
          <p:cNvSpPr txBox="1">
            <a:spLocks/>
          </p:cNvSpPr>
          <p:nvPr/>
        </p:nvSpPr>
        <p:spPr>
          <a:xfrm>
            <a:off x="6468592" y="3196703"/>
            <a:ext cx="1788554" cy="1600438"/>
          </a:xfrm>
          <a:prstGeom prst="rect">
            <a:avLst/>
          </a:prstGeom>
        </p:spPr>
        <p:txBody>
          <a:bodyPr vert="horz" lIns="91440" tIns="45720" rIns="91440" bIns="45720" rtlCol="0" anchor="t">
            <a:spAutoFit/>
          </a:bodyPr>
          <a:lstStyle>
            <a:lvl1pPr marL="0" indent="0" algn="l" defTabSz="914400" rtl="0" eaLnBrk="1" latinLnBrk="0" hangingPunct="1">
              <a:lnSpc>
                <a:spcPct val="100000"/>
              </a:lnSpc>
              <a:spcBef>
                <a:spcPts val="1000"/>
              </a:spcBef>
              <a:buFont typeface="Arial"/>
              <a:buNone/>
              <a:defRPr sz="9800" b="0" i="0" kern="1200">
                <a:solidFill>
                  <a:schemeClr val="bg2"/>
                </a:solidFill>
                <a:latin typeface="Segoe UI Semilight" charset="0"/>
                <a:ea typeface="Segoe UI Semilight" charset="0"/>
                <a:cs typeface="Segoe UI Semilight"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kumimoji="0" lang="en-US" sz="9800" b="0" i="0" u="none" strike="noStrike" kern="1200" cap="none" spc="0" normalizeH="0" baseline="0" noProof="0">
                <a:ln>
                  <a:noFill/>
                </a:ln>
                <a:solidFill>
                  <a:srgbClr val="737373"/>
                </a:solidFill>
                <a:effectLst/>
                <a:uLnTx/>
                <a:uFillTx/>
                <a:latin typeface="Segoe UI Semilight" charset="0"/>
                <a:cs typeface="Segoe UI Semilight" charset="0"/>
              </a:rPr>
              <a:t>60</a:t>
            </a:r>
          </a:p>
        </p:txBody>
      </p:sp>
      <p:sp>
        <p:nvSpPr>
          <p:cNvPr id="68" name="Text Placeholder 36"/>
          <p:cNvSpPr txBox="1">
            <a:spLocks/>
          </p:cNvSpPr>
          <p:nvPr/>
        </p:nvSpPr>
        <p:spPr>
          <a:xfrm>
            <a:off x="5191032" y="3799551"/>
            <a:ext cx="734454" cy="641197"/>
          </a:xfrm>
          <a:prstGeom prst="rect">
            <a:avLst/>
          </a:prstGeom>
          <a:ln>
            <a:noFill/>
          </a:ln>
        </p:spPr>
        <p:txBody>
          <a:bodyPr vert="horz" lIns="91440" tIns="45720" rIns="91440" bIns="0" rtlCol="0" anchor="t">
            <a:noAutofit/>
          </a:bodyPr>
          <a:lstStyle>
            <a:lvl1pPr marL="0" indent="0" algn="l" defTabSz="914400" rtl="0" eaLnBrk="1" latinLnBrk="0" hangingPunct="1">
              <a:lnSpc>
                <a:spcPct val="100000"/>
              </a:lnSpc>
              <a:spcBef>
                <a:spcPts val="1000"/>
              </a:spcBef>
              <a:buFont typeface="Arial"/>
              <a:buNone/>
              <a:defRPr sz="5000" b="0" i="0" kern="1200">
                <a:solidFill>
                  <a:schemeClr val="bg2"/>
                </a:solidFill>
                <a:latin typeface="Segoe UI Light" charset="0"/>
                <a:ea typeface="Segoe UI Light" charset="0"/>
                <a:cs typeface="Segoe UI Light"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kumimoji="0" lang="en-US" sz="5000" b="0" i="0" u="none" strike="noStrike" kern="1200" cap="none" spc="0" normalizeH="0" baseline="0" noProof="0">
                <a:ln>
                  <a:noFill/>
                </a:ln>
                <a:solidFill>
                  <a:srgbClr val="737373"/>
                </a:solidFill>
                <a:effectLst/>
                <a:uLnTx/>
                <a:uFillTx/>
                <a:latin typeface="Segoe UI Light" charset="0"/>
                <a:cs typeface="Segoe UI Light" charset="0"/>
              </a:rPr>
              <a:t>%</a:t>
            </a:r>
          </a:p>
        </p:txBody>
      </p:sp>
      <p:sp>
        <p:nvSpPr>
          <p:cNvPr id="17" name="Rectangle 16"/>
          <p:cNvSpPr/>
          <p:nvPr/>
        </p:nvSpPr>
        <p:spPr>
          <a:xfrm>
            <a:off x="3914858" y="6419008"/>
            <a:ext cx="4362284"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737373"/>
                </a:solidFill>
                <a:effectLst/>
                <a:uLnTx/>
                <a:uFillTx/>
                <a:latin typeface="Segoe UI Semilight" charset="0"/>
                <a:ea typeface="Segoe UI Semilight" charset="0"/>
                <a:cs typeface="Segoe UI Semilight" charset="0"/>
              </a:rPr>
              <a:t>Forrester Research, Microsoft Surface Pro 3 Delivers Reduced Device Costs And Improved Revenue, June 2015. Statistics based on using a Surface Pro 3 device.</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15193" y="419991"/>
            <a:ext cx="1286608" cy="274302"/>
          </a:xfrm>
          <a:prstGeom prst="rect">
            <a:avLst/>
          </a:prstGeom>
        </p:spPr>
      </p:pic>
    </p:spTree>
    <p:extLst>
      <p:ext uri="{BB962C8B-B14F-4D97-AF65-F5344CB8AC3E}">
        <p14:creationId xmlns:p14="http://schemas.microsoft.com/office/powerpoint/2010/main" val="9523114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9486" y="1397000"/>
            <a:ext cx="11713029" cy="687294"/>
          </a:xfrm>
        </p:spPr>
        <p:txBody>
          <a:bodyPr/>
          <a:lstStyle/>
          <a:p>
            <a:pPr algn="ctr"/>
            <a:r>
              <a:rPr lang="en-US"/>
              <a:t>Surface Hub total economic impact</a:t>
            </a:r>
          </a:p>
        </p:txBody>
      </p:sp>
      <p:sp>
        <p:nvSpPr>
          <p:cNvPr id="44" name="Rectangle 43"/>
          <p:cNvSpPr/>
          <p:nvPr/>
        </p:nvSpPr>
        <p:spPr>
          <a:xfrm>
            <a:off x="3914858" y="6419008"/>
            <a:ext cx="4362284"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737373"/>
                </a:solidFill>
                <a:effectLst/>
                <a:uLnTx/>
                <a:uFillTx/>
                <a:latin typeface="Segoe UI Semilight" charset="0"/>
                <a:ea typeface="Segoe UI Semilight" charset="0"/>
                <a:cs typeface="Segoe UI Semilight" charset="0"/>
              </a:rPr>
              <a:t>This document is an abridged version of a case study commissioned by Microsoft titled:</a:t>
            </a:r>
            <a:br>
              <a:rPr kumimoji="0" lang="en-GB" sz="800" b="0" i="0" u="none" strike="noStrike" kern="1200" cap="none" spc="0" normalizeH="0" baseline="0" noProof="0">
                <a:ln>
                  <a:noFill/>
                </a:ln>
                <a:solidFill>
                  <a:srgbClr val="737373"/>
                </a:solidFill>
                <a:effectLst/>
                <a:uLnTx/>
                <a:uFillTx/>
                <a:latin typeface="Segoe UI Semilight" charset="0"/>
                <a:ea typeface="Segoe UI Semilight" charset="0"/>
                <a:cs typeface="Segoe UI Semilight" charset="0"/>
              </a:rPr>
            </a:br>
            <a:r>
              <a:rPr kumimoji="0" lang="en-GB" sz="800" b="0" i="0" u="none" strike="noStrike" kern="1200" cap="none" spc="0" normalizeH="0" baseline="0" noProof="0">
                <a:ln>
                  <a:noFill/>
                </a:ln>
                <a:solidFill>
                  <a:srgbClr val="737373"/>
                </a:solidFill>
                <a:effectLst/>
                <a:uLnTx/>
                <a:uFillTx/>
                <a:latin typeface="Segoe UI Semilight" charset="0"/>
                <a:ea typeface="Segoe UI Semilight" charset="0"/>
                <a:cs typeface="Segoe UI Semilight" charset="0"/>
              </a:rPr>
              <a:t>The Total Economic Impact of Microsoft Surface Hub. February, 2016.</a:t>
            </a:r>
          </a:p>
        </p:txBody>
      </p:sp>
      <p:grpSp>
        <p:nvGrpSpPr>
          <p:cNvPr id="89" name="Group 88"/>
          <p:cNvGrpSpPr/>
          <p:nvPr/>
        </p:nvGrpSpPr>
        <p:grpSpPr>
          <a:xfrm>
            <a:off x="1630802" y="3684150"/>
            <a:ext cx="2345195" cy="1135001"/>
            <a:chOff x="576584" y="3707259"/>
            <a:chExt cx="2345195" cy="1135001"/>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584" y="3707259"/>
              <a:ext cx="935497" cy="935497"/>
            </a:xfrm>
            <a:prstGeom prst="rect">
              <a:avLst/>
            </a:prstGeom>
          </p:spPr>
        </p:pic>
        <p:sp>
          <p:nvSpPr>
            <p:cNvPr id="19" name="Rectangle 18"/>
            <p:cNvSpPr/>
            <p:nvPr/>
          </p:nvSpPr>
          <p:spPr>
            <a:xfrm>
              <a:off x="1504046" y="3918930"/>
              <a:ext cx="1331009"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0078D7"/>
                  </a:solidFill>
                  <a:effectLst/>
                  <a:uLnTx/>
                  <a:uFillTx/>
                  <a:latin typeface="Segoe UI Semilight" charset="0"/>
                  <a:ea typeface="Segoe UI Semilight" charset="0"/>
                  <a:cs typeface="Segoe UI Semilight" charset="0"/>
                </a:rPr>
                <a:t>138</a:t>
              </a:r>
            </a:p>
          </p:txBody>
        </p:sp>
        <p:sp>
          <p:nvSpPr>
            <p:cNvPr id="23" name="Rectangle 22"/>
            <p:cNvSpPr/>
            <p:nvPr/>
          </p:nvSpPr>
          <p:spPr>
            <a:xfrm>
              <a:off x="2506959" y="4277326"/>
              <a:ext cx="41482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78D7"/>
                  </a:solidFill>
                  <a:effectLst/>
                  <a:uLnTx/>
                  <a:uFillTx/>
                  <a:latin typeface="Segoe UI Light" charset="0"/>
                  <a:ea typeface="Segoe UI Light" charset="0"/>
                  <a:cs typeface="Segoe UI Light" charset="0"/>
                </a:rPr>
                <a:t>%</a:t>
              </a:r>
            </a:p>
          </p:txBody>
        </p:sp>
        <p:sp>
          <p:nvSpPr>
            <p:cNvPr id="25" name="Rectangle 24"/>
            <p:cNvSpPr/>
            <p:nvPr/>
          </p:nvSpPr>
          <p:spPr>
            <a:xfrm>
              <a:off x="1520316" y="3707259"/>
              <a:ext cx="133100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8D7"/>
                  </a:solidFill>
                  <a:effectLst/>
                  <a:uLnTx/>
                  <a:uFillTx/>
                  <a:latin typeface="Segoe UI Semilight" charset="0"/>
                  <a:ea typeface="Segoe UI Semilight" charset="0"/>
                  <a:cs typeface="Segoe UI Semilight" charset="0"/>
                </a:rPr>
                <a:t>ROI</a:t>
              </a:r>
            </a:p>
          </p:txBody>
        </p:sp>
      </p:grpSp>
      <p:grpSp>
        <p:nvGrpSpPr>
          <p:cNvPr id="88" name="Group 87"/>
          <p:cNvGrpSpPr/>
          <p:nvPr/>
        </p:nvGrpSpPr>
        <p:grpSpPr>
          <a:xfrm>
            <a:off x="4087923" y="4157147"/>
            <a:ext cx="1168582" cy="497146"/>
            <a:chOff x="1100219" y="4738991"/>
            <a:chExt cx="1168582" cy="497146"/>
          </a:xfrm>
        </p:grpSpPr>
        <p:grpSp>
          <p:nvGrpSpPr>
            <p:cNvPr id="64" name="Group 63"/>
            <p:cNvGrpSpPr/>
            <p:nvPr/>
          </p:nvGrpSpPr>
          <p:grpSpPr>
            <a:xfrm>
              <a:off x="1100219" y="4738991"/>
              <a:ext cx="486541" cy="497146"/>
              <a:chOff x="5372858" y="2980417"/>
              <a:chExt cx="486541" cy="497146"/>
            </a:xfrm>
          </p:grpSpPr>
          <p:pic>
            <p:nvPicPr>
              <p:cNvPr id="63" name="Picture 6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2858" y="2980417"/>
                <a:ext cx="486541" cy="466268"/>
              </a:xfrm>
              <a:prstGeom prst="rect">
                <a:avLst/>
              </a:prstGeom>
            </p:spPr>
          </p:pic>
          <p:sp>
            <p:nvSpPr>
              <p:cNvPr id="28" name="Rectangle 27"/>
              <p:cNvSpPr/>
              <p:nvPr/>
            </p:nvSpPr>
            <p:spPr>
              <a:xfrm>
                <a:off x="5453533" y="3077453"/>
                <a:ext cx="31931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8D7"/>
                    </a:solidFill>
                    <a:effectLst/>
                    <a:uLnTx/>
                    <a:uFillTx/>
                    <a:latin typeface="Segoe UI Semilight" charset="0"/>
                    <a:ea typeface="Segoe UI Semilight" charset="0"/>
                    <a:cs typeface="Segoe UI Semilight" charset="0"/>
                  </a:rPr>
                  <a:t>9</a:t>
                </a:r>
              </a:p>
            </p:txBody>
          </p:sp>
        </p:grpSp>
        <p:sp>
          <p:nvSpPr>
            <p:cNvPr id="32" name="Rectangle 31"/>
            <p:cNvSpPr/>
            <p:nvPr/>
          </p:nvSpPr>
          <p:spPr>
            <a:xfrm>
              <a:off x="1590489" y="4769285"/>
              <a:ext cx="67831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37373"/>
                  </a:solidFill>
                  <a:effectLst/>
                  <a:uLnTx/>
                  <a:uFillTx/>
                  <a:latin typeface="Segoe UI Light" charset="0"/>
                  <a:ea typeface="Segoe UI Light" charset="0"/>
                  <a:cs typeface="Segoe UI Light" charset="0"/>
                </a:rPr>
                <a:t>Months payback</a:t>
              </a:r>
            </a:p>
          </p:txBody>
        </p:sp>
      </p:grpSp>
      <p:grpSp>
        <p:nvGrpSpPr>
          <p:cNvPr id="5" name="Group 4"/>
          <p:cNvGrpSpPr/>
          <p:nvPr/>
        </p:nvGrpSpPr>
        <p:grpSpPr>
          <a:xfrm>
            <a:off x="7229153" y="3326234"/>
            <a:ext cx="3929528" cy="2707933"/>
            <a:chOff x="6072307" y="3326234"/>
            <a:chExt cx="3929528" cy="2707933"/>
          </a:xfrm>
        </p:grpSpPr>
        <p:pic>
          <p:nvPicPr>
            <p:cNvPr id="58" name="Picture 5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1736" y="3555423"/>
              <a:ext cx="886381" cy="2051513"/>
            </a:xfrm>
            <a:prstGeom prst="rect">
              <a:avLst/>
            </a:prstGeom>
          </p:spPr>
        </p:pic>
        <p:sp>
          <p:nvSpPr>
            <p:cNvPr id="59" name="Virtulization based security"/>
            <p:cNvSpPr/>
            <p:nvPr/>
          </p:nvSpPr>
          <p:spPr bwMode="auto">
            <a:xfrm rot="16200000">
              <a:off x="5220412" y="4407316"/>
              <a:ext cx="2051514" cy="34772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marL="0" marR="0" lvl="0" indent="0" algn="ctr" defTabSz="914367" rtl="0" eaLnBrk="1" fontAlgn="auto" latinLnBrk="0" hangingPunct="1">
                <a:lnSpc>
                  <a:spcPts val="1300"/>
                </a:lnSpc>
                <a:spcBef>
                  <a:spcPts val="600"/>
                </a:spcBef>
                <a:spcAft>
                  <a:spcPts val="0"/>
                </a:spcAft>
                <a:buClrTx/>
                <a:buSzTx/>
                <a:buFontTx/>
                <a:buNone/>
                <a:tabLst/>
                <a:defRPr/>
              </a:pPr>
              <a:r>
                <a:rPr kumimoji="0" lang="en-US" sz="800" b="0" i="0" u="none" strike="noStrike" kern="1200" cap="none" spc="0" normalizeH="0" baseline="0" noProof="0">
                  <a:ln>
                    <a:noFill/>
                  </a:ln>
                  <a:solidFill>
                    <a:srgbClr val="505050"/>
                  </a:solidFill>
                  <a:effectLst/>
                  <a:uLnTx/>
                  <a:uFillTx/>
                  <a:latin typeface="Segoe UI Semilight" charset="0"/>
                  <a:ea typeface="Segoe UI Semilight" charset="0"/>
                  <a:cs typeface="Segoe UI Semilight" charset="0"/>
                </a:rPr>
                <a:t>Millions 3-year analysis</a:t>
              </a:r>
            </a:p>
          </p:txBody>
        </p:sp>
        <p:sp>
          <p:nvSpPr>
            <p:cNvPr id="60" name="Virtulization based security"/>
            <p:cNvSpPr/>
            <p:nvPr/>
          </p:nvSpPr>
          <p:spPr bwMode="auto">
            <a:xfrm>
              <a:off x="6454694" y="3942024"/>
              <a:ext cx="352035" cy="3293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marL="0" marR="0" lvl="0" indent="0" algn="r" defTabSz="914367" rtl="0" eaLnBrk="1" fontAlgn="auto" latinLnBrk="0" hangingPunct="1">
                <a:lnSpc>
                  <a:spcPts val="1300"/>
                </a:lnSpc>
                <a:spcBef>
                  <a:spcPts val="600"/>
                </a:spcBef>
                <a:spcAft>
                  <a:spcPts val="0"/>
                </a:spcAft>
                <a:buClrTx/>
                <a:buSzTx/>
                <a:buFontTx/>
                <a:buNone/>
                <a:tabLst/>
                <a:defRPr/>
              </a:pPr>
              <a:r>
                <a:rPr kumimoji="0" lang="en-US" sz="800" b="0" i="0" u="none" strike="noStrike" kern="1200" cap="none" spc="0" normalizeH="0" baseline="0" noProof="0">
                  <a:ln>
                    <a:noFill/>
                  </a:ln>
                  <a:solidFill>
                    <a:srgbClr val="505050"/>
                  </a:solidFill>
                  <a:effectLst/>
                  <a:uLnTx/>
                  <a:uFillTx/>
                  <a:latin typeface="Segoe UI Semilight" charset="0"/>
                  <a:ea typeface="Segoe UI Semilight" charset="0"/>
                  <a:cs typeface="Segoe UI Semilight" charset="0"/>
                </a:rPr>
                <a:t>$1</a:t>
              </a:r>
            </a:p>
          </p:txBody>
        </p:sp>
        <p:sp>
          <p:nvSpPr>
            <p:cNvPr id="61" name="Virtulization based security"/>
            <p:cNvSpPr/>
            <p:nvPr/>
          </p:nvSpPr>
          <p:spPr bwMode="auto">
            <a:xfrm>
              <a:off x="6392186" y="4658506"/>
              <a:ext cx="414544" cy="34772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marL="0" marR="0" lvl="0" indent="0" algn="r" defTabSz="914367" rtl="0" eaLnBrk="1" fontAlgn="auto" latinLnBrk="0" hangingPunct="1">
                <a:lnSpc>
                  <a:spcPts val="1300"/>
                </a:lnSpc>
                <a:spcBef>
                  <a:spcPts val="600"/>
                </a:spcBef>
                <a:spcAft>
                  <a:spcPts val="0"/>
                </a:spcAft>
                <a:buClrTx/>
                <a:buSzTx/>
                <a:buFontTx/>
                <a:buNone/>
                <a:tabLst/>
                <a:defRPr/>
              </a:pPr>
              <a:r>
                <a:rPr kumimoji="0" lang="en-US" sz="800" b="0" i="0" u="none" strike="noStrike" kern="1200" cap="none" spc="0" normalizeH="0" baseline="0" noProof="0">
                  <a:ln>
                    <a:noFill/>
                  </a:ln>
                  <a:solidFill>
                    <a:srgbClr val="505050"/>
                  </a:solidFill>
                  <a:effectLst/>
                  <a:uLnTx/>
                  <a:uFillTx/>
                  <a:latin typeface="Segoe UI Semilight" charset="0"/>
                  <a:ea typeface="Segoe UI Semilight" charset="0"/>
                  <a:cs typeface="Segoe UI Semilight" charset="0"/>
                </a:rPr>
                <a:t>$0.5</a:t>
              </a:r>
            </a:p>
          </p:txBody>
        </p:sp>
        <p:sp>
          <p:nvSpPr>
            <p:cNvPr id="62" name="Virtulization based security"/>
            <p:cNvSpPr/>
            <p:nvPr/>
          </p:nvSpPr>
          <p:spPr bwMode="auto">
            <a:xfrm>
              <a:off x="6454694" y="5356991"/>
              <a:ext cx="352035" cy="3293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marL="0" marR="0" lvl="0" indent="0" algn="r" defTabSz="914367" rtl="0" eaLnBrk="1" fontAlgn="auto" latinLnBrk="0" hangingPunct="1">
                <a:lnSpc>
                  <a:spcPts val="1300"/>
                </a:lnSpc>
                <a:spcBef>
                  <a:spcPts val="600"/>
                </a:spcBef>
                <a:spcAft>
                  <a:spcPts val="0"/>
                </a:spcAft>
                <a:buClrTx/>
                <a:buSzTx/>
                <a:buFontTx/>
                <a:buNone/>
                <a:tabLst/>
                <a:defRPr/>
              </a:pPr>
              <a:r>
                <a:rPr kumimoji="0" lang="en-US" sz="800" b="0" i="0" u="none" strike="noStrike" kern="1200" cap="none" spc="0" normalizeH="0" baseline="0" noProof="0">
                  <a:ln>
                    <a:noFill/>
                  </a:ln>
                  <a:solidFill>
                    <a:srgbClr val="505050"/>
                  </a:solidFill>
                  <a:effectLst/>
                  <a:uLnTx/>
                  <a:uFillTx/>
                  <a:latin typeface="Segoe UI Semilight" charset="0"/>
                  <a:ea typeface="Segoe UI Semilight" charset="0"/>
                  <a:cs typeface="Segoe UI Semilight" charset="0"/>
                </a:rPr>
                <a:t>$0</a:t>
              </a:r>
            </a:p>
          </p:txBody>
        </p:sp>
        <p:sp>
          <p:nvSpPr>
            <p:cNvPr id="65" name="Virtulization based security"/>
            <p:cNvSpPr/>
            <p:nvPr/>
          </p:nvSpPr>
          <p:spPr bwMode="auto">
            <a:xfrm>
              <a:off x="6689810" y="5597663"/>
              <a:ext cx="523279" cy="4272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05050"/>
                  </a:solidFill>
                  <a:effectLst/>
                  <a:uLnTx/>
                  <a:uFillTx/>
                  <a:latin typeface="Segoe UI Semilight" charset="0"/>
                  <a:ea typeface="Segoe UI Semilight" charset="0"/>
                  <a:cs typeface="Segoe UI Semilight" charset="0"/>
                </a:rPr>
                <a:t>$1.4m</a:t>
              </a:r>
              <a:br>
                <a:rPr kumimoji="0" lang="en-US" sz="800" b="0" i="0" u="none" strike="noStrike" kern="1200" cap="none" spc="0" normalizeH="0" baseline="0" noProof="0">
                  <a:ln>
                    <a:noFill/>
                  </a:ln>
                  <a:solidFill>
                    <a:srgbClr val="505050"/>
                  </a:solidFill>
                  <a:effectLst/>
                  <a:uLnTx/>
                  <a:uFillTx/>
                  <a:latin typeface="Segoe UI Semilight" charset="0"/>
                  <a:ea typeface="Segoe UI Semilight" charset="0"/>
                  <a:cs typeface="Segoe UI Semilight" charset="0"/>
                </a:rPr>
              </a:br>
              <a:r>
                <a:rPr kumimoji="0" lang="en-US" sz="800" b="0" i="0" u="none" strike="noStrike" kern="1200" cap="none" spc="0" normalizeH="0" baseline="0" noProof="0">
                  <a:ln>
                    <a:noFill/>
                  </a:ln>
                  <a:solidFill>
                    <a:srgbClr val="505050"/>
                  </a:solidFill>
                  <a:effectLst/>
                  <a:uLnTx/>
                  <a:uFillTx/>
                  <a:latin typeface="Segoe UI Semilight" charset="0"/>
                  <a:ea typeface="Segoe UI Semilight" charset="0"/>
                  <a:cs typeface="Segoe UI Semilight" charset="0"/>
                </a:rPr>
                <a:t>Benefits</a:t>
              </a:r>
            </a:p>
          </p:txBody>
        </p:sp>
        <p:sp>
          <p:nvSpPr>
            <p:cNvPr id="66" name="Virtulization based security"/>
            <p:cNvSpPr/>
            <p:nvPr/>
          </p:nvSpPr>
          <p:spPr bwMode="auto">
            <a:xfrm>
              <a:off x="7265104" y="5606935"/>
              <a:ext cx="548679" cy="4272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05050"/>
                  </a:solidFill>
                  <a:effectLst/>
                  <a:uLnTx/>
                  <a:uFillTx/>
                  <a:latin typeface="Segoe UI Semilight" charset="0"/>
                  <a:ea typeface="Segoe UI Semilight" charset="0"/>
                  <a:cs typeface="Segoe UI Semilight" charset="0"/>
                </a:rPr>
                <a:t>$620k</a:t>
              </a:r>
              <a:br>
                <a:rPr kumimoji="0" lang="en-US" sz="800" b="0" i="0" u="none" strike="noStrike" kern="1200" cap="none" spc="0" normalizeH="0" baseline="0" noProof="0">
                  <a:ln>
                    <a:noFill/>
                  </a:ln>
                  <a:solidFill>
                    <a:srgbClr val="505050"/>
                  </a:solidFill>
                  <a:effectLst/>
                  <a:uLnTx/>
                  <a:uFillTx/>
                  <a:latin typeface="Segoe UI Semilight" charset="0"/>
                  <a:ea typeface="Segoe UI Semilight" charset="0"/>
                  <a:cs typeface="Segoe UI Semilight" charset="0"/>
                </a:rPr>
              </a:br>
              <a:r>
                <a:rPr kumimoji="0" lang="en-US" sz="800" b="0" i="0" u="none" strike="noStrike" kern="1200" cap="none" spc="0" normalizeH="0" baseline="0" noProof="0">
                  <a:ln>
                    <a:noFill/>
                  </a:ln>
                  <a:solidFill>
                    <a:srgbClr val="505050"/>
                  </a:solidFill>
                  <a:effectLst/>
                  <a:uLnTx/>
                  <a:uFillTx/>
                  <a:latin typeface="Segoe UI Semilight" charset="0"/>
                  <a:ea typeface="Segoe UI Semilight" charset="0"/>
                  <a:cs typeface="Segoe UI Semilight" charset="0"/>
                </a:rPr>
                <a:t>Costs</a:t>
              </a:r>
            </a:p>
          </p:txBody>
        </p:sp>
        <p:grpSp>
          <p:nvGrpSpPr>
            <p:cNvPr id="2" name="Group 1"/>
            <p:cNvGrpSpPr/>
            <p:nvPr/>
          </p:nvGrpSpPr>
          <p:grpSpPr>
            <a:xfrm>
              <a:off x="8299837" y="4210007"/>
              <a:ext cx="1701998" cy="1476128"/>
              <a:chOff x="9489440" y="5059186"/>
              <a:chExt cx="1701998" cy="1476128"/>
            </a:xfrm>
          </p:grpSpPr>
          <p:sp>
            <p:nvSpPr>
              <p:cNvPr id="67" name="Virtulization based security"/>
              <p:cNvSpPr/>
              <p:nvPr/>
            </p:nvSpPr>
            <p:spPr bwMode="auto">
              <a:xfrm>
                <a:off x="9619569" y="5345169"/>
                <a:ext cx="1320536" cy="3041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05050"/>
                    </a:solidFill>
                    <a:effectLst/>
                    <a:uLnTx/>
                    <a:uFillTx/>
                    <a:latin typeface="Segoe UI Semilight" charset="0"/>
                    <a:ea typeface="Segoe UI Semilight" charset="0"/>
                    <a:cs typeface="Segoe UI Semilight" charset="0"/>
                  </a:rPr>
                  <a:t>Device costs</a:t>
                </a:r>
              </a:p>
            </p:txBody>
          </p:sp>
          <p:sp>
            <p:nvSpPr>
              <p:cNvPr id="68" name="Virtulization based security"/>
              <p:cNvSpPr/>
              <p:nvPr/>
            </p:nvSpPr>
            <p:spPr bwMode="auto">
              <a:xfrm>
                <a:off x="9606379" y="5059186"/>
                <a:ext cx="1585059" cy="3041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05050"/>
                    </a:solidFill>
                    <a:effectLst/>
                    <a:uLnTx/>
                    <a:uFillTx/>
                    <a:latin typeface="Segoe UI Semilight" charset="0"/>
                    <a:ea typeface="Segoe UI Semilight" charset="0"/>
                    <a:cs typeface="Segoe UI Semilight" charset="0"/>
                  </a:rPr>
                  <a:t>Installation and ongoing costs</a:t>
                </a:r>
              </a:p>
            </p:txBody>
          </p:sp>
          <p:sp>
            <p:nvSpPr>
              <p:cNvPr id="69" name="Virtulization based security"/>
              <p:cNvSpPr/>
              <p:nvPr/>
            </p:nvSpPr>
            <p:spPr bwMode="auto">
              <a:xfrm>
                <a:off x="9585051" y="6231193"/>
                <a:ext cx="1466454" cy="3041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05050"/>
                    </a:solidFill>
                    <a:effectLst/>
                    <a:uLnTx/>
                    <a:uFillTx/>
                    <a:latin typeface="Segoe UI Semilight" charset="0"/>
                    <a:ea typeface="Segoe UI Semilight" charset="0"/>
                    <a:cs typeface="Segoe UI Semilight" charset="0"/>
                  </a:rPr>
                  <a:t>Meeting productivity</a:t>
                </a:r>
              </a:p>
            </p:txBody>
          </p:sp>
          <p:pic>
            <p:nvPicPr>
              <p:cNvPr id="70" name="Picture 6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89440" y="5161558"/>
                <a:ext cx="116939" cy="1291053"/>
              </a:xfrm>
              <a:prstGeom prst="rect">
                <a:avLst/>
              </a:prstGeom>
            </p:spPr>
          </p:pic>
          <p:sp>
            <p:nvSpPr>
              <p:cNvPr id="71" name="Virtulization based security"/>
              <p:cNvSpPr/>
              <p:nvPr/>
            </p:nvSpPr>
            <p:spPr bwMode="auto">
              <a:xfrm>
                <a:off x="9619569" y="5650257"/>
                <a:ext cx="1571869" cy="4272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05050"/>
                    </a:solidFill>
                    <a:effectLst/>
                    <a:uLnTx/>
                    <a:uFillTx/>
                    <a:latin typeface="Segoe UI Semilight" charset="0"/>
                    <a:ea typeface="Segoe UI Semilight" charset="0"/>
                    <a:cs typeface="Segoe UI Semilight" charset="0"/>
                  </a:rPr>
                  <a:t>Sales improvement enabled by Surface Hub client meetings</a:t>
                </a:r>
              </a:p>
            </p:txBody>
          </p:sp>
          <p:sp>
            <p:nvSpPr>
              <p:cNvPr id="72" name="Virtulization based security"/>
              <p:cNvSpPr/>
              <p:nvPr/>
            </p:nvSpPr>
            <p:spPr bwMode="auto">
              <a:xfrm>
                <a:off x="9619569" y="5941287"/>
                <a:ext cx="1571869" cy="3041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05050"/>
                    </a:solidFill>
                    <a:effectLst/>
                    <a:uLnTx/>
                    <a:uFillTx/>
                    <a:latin typeface="Segoe UI Semilight" charset="0"/>
                    <a:ea typeface="Segoe UI Semilight" charset="0"/>
                    <a:cs typeface="Segoe UI Semilight" charset="0"/>
                  </a:rPr>
                  <a:t>Meeting productivity</a:t>
                </a:r>
              </a:p>
            </p:txBody>
          </p:sp>
        </p:grpSp>
        <p:sp>
          <p:nvSpPr>
            <p:cNvPr id="34" name="Virtulization based security"/>
            <p:cNvSpPr/>
            <p:nvPr/>
          </p:nvSpPr>
          <p:spPr bwMode="auto">
            <a:xfrm>
              <a:off x="6454694" y="3326234"/>
              <a:ext cx="352035" cy="3293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marL="0" marR="0" lvl="0" indent="0" algn="r" defTabSz="914367" rtl="0" eaLnBrk="1" fontAlgn="auto" latinLnBrk="0" hangingPunct="1">
                <a:lnSpc>
                  <a:spcPts val="1300"/>
                </a:lnSpc>
                <a:spcBef>
                  <a:spcPts val="600"/>
                </a:spcBef>
                <a:spcAft>
                  <a:spcPts val="0"/>
                </a:spcAft>
                <a:buClrTx/>
                <a:buSzTx/>
                <a:buFontTx/>
                <a:buNone/>
                <a:tabLst/>
                <a:defRPr/>
              </a:pPr>
              <a:r>
                <a:rPr kumimoji="0" lang="en-US" sz="800" b="0" i="0" u="none" strike="noStrike" kern="1200" cap="none" spc="0" normalizeH="0" baseline="0" noProof="0">
                  <a:ln>
                    <a:noFill/>
                  </a:ln>
                  <a:solidFill>
                    <a:srgbClr val="505050"/>
                  </a:solidFill>
                  <a:effectLst/>
                  <a:uLnTx/>
                  <a:uFillTx/>
                  <a:latin typeface="Segoe UI Semilight" charset="0"/>
                  <a:ea typeface="Segoe UI Semilight" charset="0"/>
                  <a:cs typeface="Segoe UI Semilight" charset="0"/>
                </a:rPr>
                <a:t>$1.5</a:t>
              </a:r>
            </a:p>
          </p:txBody>
        </p:sp>
      </p:grpSp>
      <p:sp>
        <p:nvSpPr>
          <p:cNvPr id="33" name="TextBox 32"/>
          <p:cNvSpPr txBox="1"/>
          <p:nvPr/>
        </p:nvSpPr>
        <p:spPr>
          <a:xfrm>
            <a:off x="1515948" y="2472074"/>
            <a:ext cx="3707289" cy="1030920"/>
          </a:xfrm>
          <a:prstGeom prst="rect">
            <a:avLst/>
          </a:prstGeom>
        </p:spPr>
        <p:txBody>
          <a:bodyPr vert="horz" wrap="square" lIns="91375" tIns="91375" rIns="91375" bIns="91375" rtlCol="0" anchor="t">
            <a:spAutoFit/>
          </a:bodyPr>
          <a:lstStyle/>
          <a:p>
            <a:pPr marL="0" marR="0" lvl="0" indent="0" algn="l" defTabSz="931575"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charset="0"/>
                <a:ea typeface="Segoe UI" charset="0"/>
                <a:cs typeface="Segoe UI" charset="0"/>
              </a:rPr>
              <a:t>1: Summary of benefits</a:t>
            </a:r>
          </a:p>
          <a:p>
            <a:pPr marL="0" marR="0" lvl="0" indent="0" algn="l" defTabSz="931575"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505050"/>
                </a:solidFill>
                <a:effectLst/>
                <a:uLnTx/>
                <a:uFillTx/>
                <a:latin typeface="Segoe UI Semilight" charset="0"/>
                <a:ea typeface="Segoe UI Semilight" charset="0"/>
                <a:cs typeface="Segoe UI Semilight" charset="0"/>
              </a:rPr>
              <a:t>Through 5 customer interviews and data aggregation, Forrester concluded that Microsoft Surface Hub has the following financial impact.</a:t>
            </a:r>
          </a:p>
        </p:txBody>
      </p:sp>
      <p:sp>
        <p:nvSpPr>
          <p:cNvPr id="36" name="TextBox 35"/>
          <p:cNvSpPr txBox="1"/>
          <p:nvPr/>
        </p:nvSpPr>
        <p:spPr>
          <a:xfrm>
            <a:off x="7260209" y="2472074"/>
            <a:ext cx="3415843" cy="846254"/>
          </a:xfrm>
          <a:prstGeom prst="rect">
            <a:avLst/>
          </a:prstGeom>
        </p:spPr>
        <p:txBody>
          <a:bodyPr vert="horz" wrap="square" lIns="91375" tIns="91375" rIns="91375" bIns="91375" rtlCol="0" anchor="t">
            <a:spAutoFit/>
          </a:bodyPr>
          <a:lstStyle/>
          <a:p>
            <a:pPr marL="0" marR="0" lvl="0" indent="0" algn="l" defTabSz="931575"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charset="0"/>
                <a:ea typeface="Segoe UI" charset="0"/>
                <a:cs typeface="Segoe UI" charset="0"/>
              </a:rPr>
              <a:t>2: Breakdown of benefits</a:t>
            </a:r>
          </a:p>
          <a:p>
            <a:pPr marL="0" marR="0" lvl="0" indent="0" algn="l" defTabSz="931575"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505050"/>
                </a:solidFill>
                <a:effectLst/>
                <a:uLnTx/>
                <a:uFillTx/>
                <a:latin typeface="Segoe UI Semilight" charset="0"/>
                <a:ea typeface="Segoe UI Semilight" charset="0"/>
                <a:cs typeface="Segoe UI Semilight" charset="0"/>
              </a:rPr>
              <a:t>The </a:t>
            </a:r>
            <a:r>
              <a:rPr kumimoji="0" lang="en-US" sz="1200" b="0" i="0" u="none" strike="noStrike" kern="1200" cap="none" spc="0" normalizeH="0" baseline="0" noProof="0" err="1">
                <a:ln>
                  <a:noFill/>
                </a:ln>
                <a:solidFill>
                  <a:srgbClr val="505050"/>
                </a:solidFill>
                <a:effectLst/>
                <a:uLnTx/>
                <a:uFillTx/>
                <a:latin typeface="Segoe UI Semilight" charset="0"/>
                <a:ea typeface="Segoe UI Semilight" charset="0"/>
                <a:cs typeface="Segoe UI Semilight" charset="0"/>
              </a:rPr>
              <a:t>TEI</a:t>
            </a:r>
            <a:r>
              <a:rPr kumimoji="0" lang="en-US" sz="1200" b="0" i="0" u="none" strike="noStrike" kern="1200" cap="none" spc="0" normalizeH="0" baseline="0" noProof="0">
                <a:ln>
                  <a:noFill/>
                </a:ln>
                <a:solidFill>
                  <a:srgbClr val="505050"/>
                </a:solidFill>
                <a:effectLst/>
                <a:uLnTx/>
                <a:uFillTx/>
                <a:latin typeface="Segoe UI Semilight" charset="0"/>
                <a:ea typeface="Segoe UI Semilight" charset="0"/>
                <a:cs typeface="Segoe UI Semilight" charset="0"/>
              </a:rPr>
              <a:t> study quantified specific costs, benefits, and metrics that matter to customers.</a:t>
            </a:r>
          </a:p>
        </p:txBody>
      </p:sp>
      <p:cxnSp>
        <p:nvCxnSpPr>
          <p:cNvPr id="7" name="Straight Connector 6"/>
          <p:cNvCxnSpPr/>
          <p:nvPr/>
        </p:nvCxnSpPr>
        <p:spPr>
          <a:xfrm>
            <a:off x="6096000" y="2472074"/>
            <a:ext cx="0" cy="343702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15193" y="419991"/>
            <a:ext cx="1286608" cy="274302"/>
          </a:xfrm>
          <a:prstGeom prst="rect">
            <a:avLst/>
          </a:prstGeom>
        </p:spPr>
      </p:pic>
    </p:spTree>
    <p:extLst>
      <p:ext uri="{BB962C8B-B14F-4D97-AF65-F5344CB8AC3E}">
        <p14:creationId xmlns:p14="http://schemas.microsoft.com/office/powerpoint/2010/main" val="55901920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9486" y="1397000"/>
            <a:ext cx="11713029" cy="687294"/>
          </a:xfrm>
        </p:spPr>
        <p:txBody>
          <a:bodyPr/>
          <a:lstStyle/>
          <a:p>
            <a:pPr algn="ctr"/>
            <a:r>
              <a:rPr lang="en-US"/>
              <a:t>Surface Hub total economic impact</a:t>
            </a:r>
          </a:p>
        </p:txBody>
      </p:sp>
      <p:sp>
        <p:nvSpPr>
          <p:cNvPr id="44" name="Rectangle 43"/>
          <p:cNvSpPr/>
          <p:nvPr/>
        </p:nvSpPr>
        <p:spPr>
          <a:xfrm>
            <a:off x="3914858" y="6419008"/>
            <a:ext cx="4362284"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737373"/>
                </a:solidFill>
                <a:effectLst/>
                <a:uLnTx/>
                <a:uFillTx/>
                <a:latin typeface="Segoe UI Semilight" charset="0"/>
                <a:ea typeface="Segoe UI Semilight" charset="0"/>
                <a:cs typeface="Segoe UI Semilight" charset="0"/>
              </a:rPr>
              <a:t>This document is an abridged version of a case study commissioned by Microsoft titled:</a:t>
            </a:r>
            <a:br>
              <a:rPr kumimoji="0" lang="en-GB" sz="800" b="0" i="0" u="none" strike="noStrike" kern="1200" cap="none" spc="0" normalizeH="0" baseline="0" noProof="0">
                <a:ln>
                  <a:noFill/>
                </a:ln>
                <a:solidFill>
                  <a:srgbClr val="737373"/>
                </a:solidFill>
                <a:effectLst/>
                <a:uLnTx/>
                <a:uFillTx/>
                <a:latin typeface="Segoe UI Semilight" charset="0"/>
                <a:ea typeface="Segoe UI Semilight" charset="0"/>
                <a:cs typeface="Segoe UI Semilight" charset="0"/>
              </a:rPr>
            </a:br>
            <a:r>
              <a:rPr kumimoji="0" lang="en-GB" sz="800" b="0" i="0" u="none" strike="noStrike" kern="1200" cap="none" spc="0" normalizeH="0" baseline="0" noProof="0">
                <a:ln>
                  <a:noFill/>
                </a:ln>
                <a:solidFill>
                  <a:srgbClr val="737373"/>
                </a:solidFill>
                <a:effectLst/>
                <a:uLnTx/>
                <a:uFillTx/>
                <a:latin typeface="Segoe UI Semilight" charset="0"/>
                <a:ea typeface="Segoe UI Semilight" charset="0"/>
                <a:cs typeface="Segoe UI Semilight" charset="0"/>
              </a:rPr>
              <a:t>The Total Economic Impact of Microsoft Surface Hub. February, 2016.</a:t>
            </a:r>
          </a:p>
        </p:txBody>
      </p:sp>
      <p:sp>
        <p:nvSpPr>
          <p:cNvPr id="33" name="Virtulization based security"/>
          <p:cNvSpPr/>
          <p:nvPr/>
        </p:nvSpPr>
        <p:spPr bwMode="auto">
          <a:xfrm>
            <a:off x="1520618" y="2895675"/>
            <a:ext cx="3382532" cy="106586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marL="0" marR="0" lvl="0" indent="0" algn="l" defTabSz="914367" rtl="0" eaLnBrk="1" fontAlgn="auto" latinLnBrk="0" hangingPunct="1">
              <a:lnSpc>
                <a:spcPts val="1300"/>
              </a:lnSpc>
              <a:spcBef>
                <a:spcPts val="600"/>
              </a:spcBef>
              <a:spcAft>
                <a:spcPts val="0"/>
              </a:spcAft>
              <a:buClrTx/>
              <a:buSzTx/>
              <a:buFontTx/>
              <a:buNone/>
              <a:tabLst/>
              <a:defRPr/>
            </a:pPr>
            <a:r>
              <a:rPr kumimoji="0" lang="en-US" sz="1200" b="0" i="0" u="none" strike="noStrike" kern="1200" cap="none" spc="0" normalizeH="0" baseline="0" noProof="0">
                <a:ln>
                  <a:noFill/>
                </a:ln>
                <a:solidFill>
                  <a:srgbClr val="505050"/>
                </a:solidFill>
                <a:effectLst/>
                <a:uLnTx/>
                <a:uFillTx/>
                <a:latin typeface="Segoe UI Semilight" charset="0"/>
                <a:ea typeface="Segoe UI Semilight" charset="0"/>
                <a:cs typeface="Segoe UI Semilight" charset="0"/>
              </a:rPr>
              <a:t>“We had a client meeting to propose a project. Instead of using the whiteboard, we used the Surface Hub, and it was incredibly successful.“</a:t>
            </a:r>
          </a:p>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a:ln>
                  <a:noFill/>
                </a:ln>
                <a:solidFill>
                  <a:srgbClr val="0078D7"/>
                </a:solidFill>
                <a:effectLst/>
                <a:uLnTx/>
                <a:uFillTx/>
                <a:latin typeface="Segoe UI Semilight" charset="0"/>
                <a:ea typeface="Segoe UI Semilight" charset="0"/>
                <a:cs typeface="Segoe UI Semilight" charset="0"/>
              </a:rPr>
              <a:t>Director of Design and Construction,</a:t>
            </a:r>
            <a:br>
              <a:rPr kumimoji="0" lang="en-US" sz="1000" b="0" i="0" u="none" strike="noStrike" kern="1200" cap="none" spc="0" normalizeH="0" baseline="0" noProof="0">
                <a:ln>
                  <a:noFill/>
                </a:ln>
                <a:solidFill>
                  <a:srgbClr val="0078D7"/>
                </a:solidFill>
                <a:effectLst/>
                <a:uLnTx/>
                <a:uFillTx/>
                <a:latin typeface="Segoe UI Semilight" charset="0"/>
                <a:ea typeface="Segoe UI Semilight" charset="0"/>
                <a:cs typeface="Segoe UI Semilight" charset="0"/>
              </a:rPr>
            </a:br>
            <a:r>
              <a:rPr kumimoji="0" lang="en-US" sz="1000" b="0" i="0" u="none" strike="noStrike" kern="1200" cap="none" spc="0" normalizeH="0" baseline="0" noProof="0">
                <a:ln>
                  <a:noFill/>
                </a:ln>
                <a:solidFill>
                  <a:srgbClr val="0078D7"/>
                </a:solidFill>
                <a:effectLst/>
                <a:uLnTx/>
                <a:uFillTx/>
                <a:latin typeface="Segoe UI Semilight" charset="0"/>
                <a:ea typeface="Segoe UI Semilight" charset="0"/>
                <a:cs typeface="Segoe UI Semilight" charset="0"/>
              </a:rPr>
              <a:t>Architecture Firm</a:t>
            </a:r>
          </a:p>
        </p:txBody>
      </p:sp>
      <p:sp>
        <p:nvSpPr>
          <p:cNvPr id="36" name="Virtulization based security"/>
          <p:cNvSpPr/>
          <p:nvPr/>
        </p:nvSpPr>
        <p:spPr bwMode="auto">
          <a:xfrm>
            <a:off x="1515947" y="4190584"/>
            <a:ext cx="3110169" cy="106586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marL="0" marR="0" lvl="0" indent="0" algn="l" defTabSz="914367" rtl="0" eaLnBrk="1" fontAlgn="auto" latinLnBrk="0" hangingPunct="1">
              <a:lnSpc>
                <a:spcPts val="1300"/>
              </a:lnSpc>
              <a:spcBef>
                <a:spcPts val="600"/>
              </a:spcBef>
              <a:spcAft>
                <a:spcPts val="0"/>
              </a:spcAft>
              <a:buClrTx/>
              <a:buSzTx/>
              <a:buFontTx/>
              <a:buNone/>
              <a:tabLst/>
              <a:defRPr/>
            </a:pPr>
            <a:r>
              <a:rPr kumimoji="0" lang="en-US" sz="1200" b="0" i="0" u="none" strike="noStrike" kern="1200" cap="none" spc="0" normalizeH="0" baseline="0" noProof="0">
                <a:ln>
                  <a:noFill/>
                </a:ln>
                <a:solidFill>
                  <a:srgbClr val="505050"/>
                </a:solidFill>
                <a:effectLst/>
                <a:uLnTx/>
                <a:uFillTx/>
                <a:latin typeface="Segoe UI Semilight" charset="0"/>
                <a:ea typeface="Segoe UI Semilight" charset="0"/>
                <a:cs typeface="Segoe UI Semilight" charset="0"/>
              </a:rPr>
              <a:t>“Emailing the OneNote files after a </a:t>
            </a:r>
            <a:br>
              <a:rPr kumimoji="0" lang="en-US" sz="1200" b="0" i="0" u="none" strike="noStrike" kern="1200" cap="none" spc="0" normalizeH="0" baseline="0" noProof="0">
                <a:ln>
                  <a:noFill/>
                </a:ln>
                <a:solidFill>
                  <a:srgbClr val="505050"/>
                </a:solidFill>
                <a:effectLst/>
                <a:uLnTx/>
                <a:uFillTx/>
                <a:latin typeface="Segoe UI Semilight" charset="0"/>
                <a:ea typeface="Segoe UI Semilight" charset="0"/>
                <a:cs typeface="Segoe UI Semilight" charset="0"/>
              </a:rPr>
            </a:br>
            <a:r>
              <a:rPr kumimoji="0" lang="en-US" sz="1200" b="0" i="0" u="none" strike="noStrike" kern="1200" cap="none" spc="0" normalizeH="0" baseline="0" noProof="0">
                <a:ln>
                  <a:noFill/>
                </a:ln>
                <a:solidFill>
                  <a:srgbClr val="505050"/>
                </a:solidFill>
                <a:effectLst/>
                <a:uLnTx/>
                <a:uFillTx/>
                <a:latin typeface="Segoe UI Semilight" charset="0"/>
                <a:ea typeface="Segoe UI Semilight" charset="0"/>
                <a:cs typeface="Segoe UI Semilight" charset="0"/>
              </a:rPr>
              <a:t>meeting saved time on every meeting </a:t>
            </a:r>
            <a:br>
              <a:rPr kumimoji="0" lang="en-US" sz="1200" b="0" i="0" u="none" strike="noStrike" kern="1200" cap="none" spc="0" normalizeH="0" baseline="0" noProof="0">
                <a:ln>
                  <a:noFill/>
                </a:ln>
                <a:solidFill>
                  <a:srgbClr val="505050"/>
                </a:solidFill>
                <a:effectLst/>
                <a:uLnTx/>
                <a:uFillTx/>
                <a:latin typeface="Segoe UI Semilight" charset="0"/>
                <a:ea typeface="Segoe UI Semilight" charset="0"/>
                <a:cs typeface="Segoe UI Semilight" charset="0"/>
              </a:rPr>
            </a:br>
            <a:r>
              <a:rPr kumimoji="0" lang="en-US" sz="1200" b="0" i="0" u="none" strike="noStrike" kern="1200" cap="none" spc="0" normalizeH="0" baseline="0" noProof="0">
                <a:ln>
                  <a:noFill/>
                </a:ln>
                <a:solidFill>
                  <a:srgbClr val="505050"/>
                </a:solidFill>
                <a:effectLst/>
                <a:uLnTx/>
                <a:uFillTx/>
                <a:latin typeface="Segoe UI Semilight" charset="0"/>
                <a:ea typeface="Segoe UI Semilight" charset="0"/>
                <a:cs typeface="Segoe UI Semilight" charset="0"/>
              </a:rPr>
              <a:t>that uses the Surface Hub.“</a:t>
            </a:r>
          </a:p>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a:ln>
                  <a:noFill/>
                </a:ln>
                <a:solidFill>
                  <a:srgbClr val="0078D7"/>
                </a:solidFill>
                <a:effectLst/>
                <a:uLnTx/>
                <a:uFillTx/>
                <a:latin typeface="Segoe UI Semilight" charset="0"/>
                <a:ea typeface="Segoe UI Semilight" charset="0"/>
                <a:cs typeface="Segoe UI Semilight" charset="0"/>
              </a:rPr>
              <a:t>COO,</a:t>
            </a:r>
            <a:br>
              <a:rPr kumimoji="0" lang="en-US" sz="1000" b="0" i="0" u="none" strike="noStrike" kern="1200" cap="none" spc="0" normalizeH="0" baseline="0" noProof="0">
                <a:ln>
                  <a:noFill/>
                </a:ln>
                <a:solidFill>
                  <a:srgbClr val="0078D7"/>
                </a:solidFill>
                <a:effectLst/>
                <a:uLnTx/>
                <a:uFillTx/>
                <a:latin typeface="Segoe UI Semilight" charset="0"/>
                <a:ea typeface="Segoe UI Semilight" charset="0"/>
                <a:cs typeface="Segoe UI Semilight" charset="0"/>
              </a:rPr>
            </a:br>
            <a:r>
              <a:rPr kumimoji="0" lang="en-US" sz="1000" b="0" i="0" u="none" strike="noStrike" kern="1200" cap="none" spc="0" normalizeH="0" baseline="0" noProof="0">
                <a:ln>
                  <a:noFill/>
                </a:ln>
                <a:solidFill>
                  <a:srgbClr val="0078D7"/>
                </a:solidFill>
                <a:effectLst/>
                <a:uLnTx/>
                <a:uFillTx/>
                <a:latin typeface="Segoe UI Semilight" charset="0"/>
                <a:ea typeface="Segoe UI Semilight" charset="0"/>
                <a:cs typeface="Segoe UI Semilight" charset="0"/>
              </a:rPr>
              <a:t>US law firm</a:t>
            </a:r>
          </a:p>
        </p:txBody>
      </p:sp>
      <p:grpSp>
        <p:nvGrpSpPr>
          <p:cNvPr id="3" name="Group 2"/>
          <p:cNvGrpSpPr/>
          <p:nvPr/>
        </p:nvGrpSpPr>
        <p:grpSpPr>
          <a:xfrm>
            <a:off x="7229153" y="2796106"/>
            <a:ext cx="3928890" cy="906054"/>
            <a:chOff x="7229153" y="3088132"/>
            <a:chExt cx="3928890" cy="906054"/>
          </a:xfrm>
        </p:grpSpPr>
        <p:sp>
          <p:nvSpPr>
            <p:cNvPr id="39" name="Rectangle 38"/>
            <p:cNvSpPr/>
            <p:nvPr/>
          </p:nvSpPr>
          <p:spPr>
            <a:xfrm>
              <a:off x="7391076" y="3088132"/>
              <a:ext cx="2580059"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78D7"/>
                  </a:solidFill>
                  <a:effectLst/>
                  <a:uLnTx/>
                  <a:uFillTx/>
                  <a:latin typeface="Segoe UI Semilight" charset="0"/>
                  <a:ea typeface="Segoe UI Semilight" charset="0"/>
                  <a:cs typeface="Segoe UI Semilight" charset="0"/>
                </a:rPr>
                <a:t>1,065,697</a:t>
              </a:r>
            </a:p>
          </p:txBody>
        </p:sp>
        <p:sp>
          <p:nvSpPr>
            <p:cNvPr id="40" name="Rectangle 39"/>
            <p:cNvSpPr/>
            <p:nvPr/>
          </p:nvSpPr>
          <p:spPr>
            <a:xfrm>
              <a:off x="7229153" y="3325673"/>
              <a:ext cx="28565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8D7"/>
                  </a:solidFill>
                  <a:effectLst/>
                  <a:uLnTx/>
                  <a:uFillTx/>
                  <a:latin typeface="Segoe UI Semilight" charset="0"/>
                  <a:ea typeface="Segoe UI Semilight" charset="0"/>
                  <a:cs typeface="Segoe UI Semilight" charset="0"/>
                </a:rPr>
                <a:t>$</a:t>
              </a:r>
            </a:p>
          </p:txBody>
        </p:sp>
        <p:sp>
          <p:nvSpPr>
            <p:cNvPr id="41" name="Rectangle 40"/>
            <p:cNvSpPr/>
            <p:nvPr/>
          </p:nvSpPr>
          <p:spPr>
            <a:xfrm>
              <a:off x="9389596" y="3325673"/>
              <a:ext cx="176844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8D7"/>
                  </a:solidFill>
                  <a:effectLst/>
                  <a:uLnTx/>
                  <a:uFillTx/>
                  <a:latin typeface="Segoe UI Semilight" charset="0"/>
                  <a:ea typeface="Segoe UI Semilight" charset="0"/>
                  <a:cs typeface="Segoe UI Semilight" charset="0"/>
                </a:rPr>
                <a:t>in year 3</a:t>
              </a:r>
            </a:p>
          </p:txBody>
        </p:sp>
        <p:sp>
          <p:nvSpPr>
            <p:cNvPr id="42" name="Virtulization based security"/>
            <p:cNvSpPr/>
            <p:nvPr/>
          </p:nvSpPr>
          <p:spPr bwMode="auto">
            <a:xfrm>
              <a:off x="7229153" y="3659287"/>
              <a:ext cx="3391253" cy="3348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a:ln>
                    <a:noFill/>
                  </a:ln>
                  <a:solidFill>
                    <a:srgbClr val="737373"/>
                  </a:solidFill>
                  <a:effectLst/>
                  <a:uLnTx/>
                  <a:uFillTx/>
                  <a:latin typeface="Segoe UI Semilight" charset="0"/>
                  <a:ea typeface="Segoe UI Semilight" charset="0"/>
                  <a:cs typeface="Segoe UI Semilight" charset="0"/>
                </a:rPr>
                <a:t>Annual benefit after full ramp up of Surface Hub devices</a:t>
              </a:r>
            </a:p>
          </p:txBody>
        </p:sp>
      </p:grpSp>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6344" y="4666319"/>
            <a:ext cx="944924" cy="584953"/>
          </a:xfrm>
          <a:prstGeom prst="rect">
            <a:avLst/>
          </a:prstGeom>
        </p:spPr>
      </p:pic>
      <p:sp>
        <p:nvSpPr>
          <p:cNvPr id="48" name="Rectangle 47"/>
          <p:cNvSpPr/>
          <p:nvPr/>
        </p:nvSpPr>
        <p:spPr>
          <a:xfrm>
            <a:off x="8278250" y="4560854"/>
            <a:ext cx="45397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8D7"/>
                </a:solidFill>
                <a:effectLst/>
                <a:uLnTx/>
                <a:uFillTx/>
                <a:latin typeface="Segoe UI Semilight" charset="0"/>
                <a:ea typeface="Segoe UI Semilight" charset="0"/>
                <a:cs typeface="Segoe UI Semilight" charset="0"/>
              </a:rPr>
              <a:t>20</a:t>
            </a:r>
          </a:p>
        </p:txBody>
      </p:sp>
      <p:sp>
        <p:nvSpPr>
          <p:cNvPr id="49" name="Rectangle 48"/>
          <p:cNvSpPr/>
          <p:nvPr/>
        </p:nvSpPr>
        <p:spPr>
          <a:xfrm>
            <a:off x="8557882" y="4651114"/>
            <a:ext cx="308098"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7"/>
                </a:solidFill>
                <a:effectLst/>
                <a:uLnTx/>
                <a:uFillTx/>
                <a:latin typeface="Segoe UI Semilight" charset="0"/>
                <a:ea typeface="Segoe UI Semilight" charset="0"/>
                <a:cs typeface="Segoe UI Semilight" charset="0"/>
              </a:rPr>
              <a:t>%</a:t>
            </a:r>
          </a:p>
        </p:txBody>
      </p:sp>
      <p:sp>
        <p:nvSpPr>
          <p:cNvPr id="47" name="Virtulization based security"/>
          <p:cNvSpPr/>
          <p:nvPr/>
        </p:nvSpPr>
        <p:spPr bwMode="auto">
          <a:xfrm>
            <a:off x="8278250" y="4866411"/>
            <a:ext cx="1923853" cy="48878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20" normalizeH="0" baseline="0" noProof="0">
                <a:ln>
                  <a:noFill/>
                </a:ln>
                <a:solidFill>
                  <a:srgbClr val="737373"/>
                </a:solidFill>
                <a:effectLst/>
                <a:uLnTx/>
                <a:uFillTx/>
                <a:latin typeface="Segoe UI Semilight" charset="0"/>
                <a:ea typeface="Segoe UI Semilight" charset="0"/>
                <a:cs typeface="Segoe UI Semilight" charset="0"/>
              </a:rPr>
              <a:t>Increase in sales from client meetings leveraging Surface Hub</a:t>
            </a:r>
          </a:p>
        </p:txBody>
      </p:sp>
      <p:pic>
        <p:nvPicPr>
          <p:cNvPr id="73" name="Picture 7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8851" y="3783011"/>
            <a:ext cx="598327" cy="598327"/>
          </a:xfrm>
          <a:prstGeom prst="rect">
            <a:avLst/>
          </a:prstGeom>
        </p:spPr>
      </p:pic>
      <p:sp>
        <p:nvSpPr>
          <p:cNvPr id="74" name="Rectangle 73"/>
          <p:cNvSpPr/>
          <p:nvPr/>
        </p:nvSpPr>
        <p:spPr>
          <a:xfrm>
            <a:off x="7876031" y="3690211"/>
            <a:ext cx="78739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8D7"/>
                </a:solidFill>
                <a:effectLst/>
                <a:uLnTx/>
                <a:uFillTx/>
                <a:latin typeface="Segoe UI Semilight" charset="0"/>
                <a:ea typeface="Segoe UI Semilight" charset="0"/>
                <a:cs typeface="Segoe UI Semilight" charset="0"/>
              </a:rPr>
              <a:t>15-23</a:t>
            </a:r>
          </a:p>
        </p:txBody>
      </p:sp>
      <p:sp>
        <p:nvSpPr>
          <p:cNvPr id="75" name="Virtulization based security"/>
          <p:cNvSpPr/>
          <p:nvPr/>
        </p:nvSpPr>
        <p:spPr bwMode="auto">
          <a:xfrm>
            <a:off x="7876031" y="3987141"/>
            <a:ext cx="1393865" cy="48878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20" normalizeH="0" baseline="0" noProof="0">
                <a:ln>
                  <a:noFill/>
                </a:ln>
                <a:solidFill>
                  <a:srgbClr val="737373"/>
                </a:solidFill>
                <a:effectLst/>
                <a:uLnTx/>
                <a:uFillTx/>
                <a:latin typeface="Segoe UI Semilight" charset="0"/>
                <a:ea typeface="Segoe UI Semilight" charset="0"/>
                <a:cs typeface="Segoe UI Semilight" charset="0"/>
              </a:rPr>
              <a:t>Minutes saved on pre and post meeting tasks</a:t>
            </a:r>
          </a:p>
        </p:txBody>
      </p:sp>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6533" y="3783011"/>
            <a:ext cx="847286" cy="595390"/>
          </a:xfrm>
          <a:prstGeom prst="rect">
            <a:avLst/>
          </a:prstGeom>
        </p:spPr>
      </p:pic>
      <p:sp>
        <p:nvSpPr>
          <p:cNvPr id="56" name="Rectangle 55"/>
          <p:cNvSpPr/>
          <p:nvPr/>
        </p:nvSpPr>
        <p:spPr>
          <a:xfrm>
            <a:off x="10426009" y="3693297"/>
            <a:ext cx="45397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8D7"/>
                </a:solidFill>
                <a:effectLst/>
                <a:uLnTx/>
                <a:uFillTx/>
                <a:latin typeface="Segoe UI Semilight" charset="0"/>
                <a:ea typeface="Segoe UI Semilight" charset="0"/>
                <a:cs typeface="Segoe UI Semilight" charset="0"/>
              </a:rPr>
              <a:t>25</a:t>
            </a:r>
          </a:p>
        </p:txBody>
      </p:sp>
      <p:sp>
        <p:nvSpPr>
          <p:cNvPr id="57" name="Rectangle 56"/>
          <p:cNvSpPr/>
          <p:nvPr/>
        </p:nvSpPr>
        <p:spPr>
          <a:xfrm>
            <a:off x="10338685" y="3785358"/>
            <a:ext cx="266420"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7"/>
                </a:solidFill>
                <a:effectLst/>
                <a:uLnTx/>
                <a:uFillTx/>
                <a:latin typeface="Segoe UI Semilight" charset="0"/>
                <a:ea typeface="Segoe UI Semilight" charset="0"/>
                <a:cs typeface="Segoe UI Semilight" charset="0"/>
              </a:rPr>
              <a:t>$</a:t>
            </a:r>
          </a:p>
        </p:txBody>
      </p:sp>
      <p:sp>
        <p:nvSpPr>
          <p:cNvPr id="55" name="Virtulization based security"/>
          <p:cNvSpPr/>
          <p:nvPr/>
        </p:nvSpPr>
        <p:spPr bwMode="auto">
          <a:xfrm>
            <a:off x="10338685" y="3993307"/>
            <a:ext cx="1259685" cy="48878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20" normalizeH="0" baseline="0" noProof="0">
                <a:ln>
                  <a:noFill/>
                </a:ln>
                <a:solidFill>
                  <a:srgbClr val="737373"/>
                </a:solidFill>
                <a:effectLst/>
                <a:uLnTx/>
                <a:uFillTx/>
                <a:latin typeface="Segoe UI Semilight" charset="0"/>
                <a:ea typeface="Segoe UI Semilight" charset="0"/>
                <a:cs typeface="Segoe UI Semilight" charset="0"/>
              </a:rPr>
              <a:t>In printing costs saved per meeting</a:t>
            </a:r>
          </a:p>
        </p:txBody>
      </p:sp>
      <p:sp>
        <p:nvSpPr>
          <p:cNvPr id="32" name="TextBox 31"/>
          <p:cNvSpPr txBox="1"/>
          <p:nvPr/>
        </p:nvSpPr>
        <p:spPr>
          <a:xfrm>
            <a:off x="1515948" y="2472074"/>
            <a:ext cx="2952000" cy="425657"/>
          </a:xfrm>
          <a:prstGeom prst="rect">
            <a:avLst/>
          </a:prstGeom>
        </p:spPr>
        <p:txBody>
          <a:bodyPr vert="horz" wrap="square" lIns="91375" tIns="91375" rIns="91375" bIns="91375" rtlCol="0" anchor="t">
            <a:noAutofit/>
          </a:bodyPr>
          <a:lstStyle/>
          <a:p>
            <a:pPr marL="0" marR="0" lvl="0" indent="0" algn="l" defTabSz="931575"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charset="0"/>
                <a:ea typeface="Segoe UI" charset="0"/>
                <a:cs typeface="Segoe UI" charset="0"/>
              </a:rPr>
              <a:t>3: Voice of the customer</a:t>
            </a:r>
          </a:p>
        </p:txBody>
      </p:sp>
      <p:sp>
        <p:nvSpPr>
          <p:cNvPr id="34" name="TextBox 33"/>
          <p:cNvSpPr txBox="1"/>
          <p:nvPr/>
        </p:nvSpPr>
        <p:spPr>
          <a:xfrm>
            <a:off x="7260209" y="2472074"/>
            <a:ext cx="2950930" cy="425657"/>
          </a:xfrm>
          <a:prstGeom prst="rect">
            <a:avLst/>
          </a:prstGeom>
        </p:spPr>
        <p:txBody>
          <a:bodyPr vert="horz" wrap="square" lIns="91375" tIns="91375" rIns="91375" bIns="91375" rtlCol="0" anchor="t">
            <a:noAutofit/>
          </a:bodyPr>
          <a:lstStyle/>
          <a:p>
            <a:pPr marL="0" marR="0" lvl="0" indent="0" algn="l" defTabSz="931575"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charset="0"/>
                <a:ea typeface="Segoe UI" charset="0"/>
                <a:cs typeface="Segoe UI" charset="0"/>
              </a:rPr>
              <a:t>4: Surface Hub by the numbers</a:t>
            </a:r>
          </a:p>
        </p:txBody>
      </p:sp>
      <p:cxnSp>
        <p:nvCxnSpPr>
          <p:cNvPr id="37" name="Straight Connector 36"/>
          <p:cNvCxnSpPr/>
          <p:nvPr/>
        </p:nvCxnSpPr>
        <p:spPr>
          <a:xfrm>
            <a:off x="6096000" y="2472074"/>
            <a:ext cx="0" cy="343702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15193" y="419991"/>
            <a:ext cx="1286608" cy="274302"/>
          </a:xfrm>
          <a:prstGeom prst="rect">
            <a:avLst/>
          </a:prstGeom>
        </p:spPr>
      </p:pic>
    </p:spTree>
    <p:extLst>
      <p:ext uri="{BB962C8B-B14F-4D97-AF65-F5344CB8AC3E}">
        <p14:creationId xmlns:p14="http://schemas.microsoft.com/office/powerpoint/2010/main" val="60430699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485398" y="852303"/>
          <a:ext cx="11321701" cy="5745222"/>
        </p:xfrm>
        <a:graphic>
          <a:graphicData uri="http://schemas.openxmlformats.org/drawingml/2006/table">
            <a:tbl>
              <a:tblPr firstRow="1" bandRow="1">
                <a:effectLst/>
                <a:tableStyleId>{5C22544A-7EE6-4342-B048-85BDC9FD1C3A}</a:tableStyleId>
              </a:tblPr>
              <a:tblGrid>
                <a:gridCol w="2404280">
                  <a:extLst>
                    <a:ext uri="{9D8B030D-6E8A-4147-A177-3AD203B41FA5}">
                      <a16:colId xmlns:a16="http://schemas.microsoft.com/office/drawing/2014/main" val="20000"/>
                    </a:ext>
                  </a:extLst>
                </a:gridCol>
                <a:gridCol w="1605136">
                  <a:extLst>
                    <a:ext uri="{9D8B030D-6E8A-4147-A177-3AD203B41FA5}">
                      <a16:colId xmlns:a16="http://schemas.microsoft.com/office/drawing/2014/main" val="20001"/>
                    </a:ext>
                  </a:extLst>
                </a:gridCol>
                <a:gridCol w="802568">
                  <a:extLst>
                    <a:ext uri="{9D8B030D-6E8A-4147-A177-3AD203B41FA5}">
                      <a16:colId xmlns:a16="http://schemas.microsoft.com/office/drawing/2014/main" val="20002"/>
                    </a:ext>
                  </a:extLst>
                </a:gridCol>
                <a:gridCol w="802568">
                  <a:extLst>
                    <a:ext uri="{9D8B030D-6E8A-4147-A177-3AD203B41FA5}">
                      <a16:colId xmlns:a16="http://schemas.microsoft.com/office/drawing/2014/main" val="335802622"/>
                    </a:ext>
                  </a:extLst>
                </a:gridCol>
                <a:gridCol w="891743">
                  <a:extLst>
                    <a:ext uri="{9D8B030D-6E8A-4147-A177-3AD203B41FA5}">
                      <a16:colId xmlns:a16="http://schemas.microsoft.com/office/drawing/2014/main" val="20003"/>
                    </a:ext>
                  </a:extLst>
                </a:gridCol>
                <a:gridCol w="891743">
                  <a:extLst>
                    <a:ext uri="{9D8B030D-6E8A-4147-A177-3AD203B41FA5}">
                      <a16:colId xmlns:a16="http://schemas.microsoft.com/office/drawing/2014/main" val="460284005"/>
                    </a:ext>
                  </a:extLst>
                </a:gridCol>
                <a:gridCol w="1783484">
                  <a:extLst>
                    <a:ext uri="{9D8B030D-6E8A-4147-A177-3AD203B41FA5}">
                      <a16:colId xmlns:a16="http://schemas.microsoft.com/office/drawing/2014/main" val="245780651"/>
                    </a:ext>
                  </a:extLst>
                </a:gridCol>
                <a:gridCol w="2140179">
                  <a:extLst>
                    <a:ext uri="{9D8B030D-6E8A-4147-A177-3AD203B41FA5}">
                      <a16:colId xmlns:a16="http://schemas.microsoft.com/office/drawing/2014/main" val="2822178869"/>
                    </a:ext>
                  </a:extLst>
                </a:gridCol>
              </a:tblGrid>
              <a:tr h="522348">
                <a:tc>
                  <a:txBody>
                    <a:bodyPr/>
                    <a:lstStyle/>
                    <a:p>
                      <a:pPr marL="0" marR="0">
                        <a:lnSpc>
                          <a:spcPct val="107000"/>
                        </a:lnSpc>
                        <a:spcBef>
                          <a:spcPts val="0"/>
                        </a:spcBef>
                        <a:spcAft>
                          <a:spcPts val="0"/>
                        </a:spcAft>
                      </a:pPr>
                      <a:endParaRPr lang="en-US" sz="900">
                        <a:solidFill>
                          <a:schemeClr val="bg1"/>
                        </a:solidFill>
                        <a:effectLst/>
                        <a:latin typeface="+mn-lt"/>
                        <a:ea typeface="Calibri" panose="020F0502020204030204" pitchFamily="34" charset="0"/>
                        <a:cs typeface="Times New Roman" panose="02020603050405020304" pitchFamily="18" charset="0"/>
                      </a:endParaRPr>
                    </a:p>
                  </a:txBody>
                  <a:tcPr marL="22226" marR="22226"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lgn="ctr" defTabSz="932742" rtl="0" eaLnBrk="1" latinLnBrk="0" hangingPunct="1">
                        <a:lnSpc>
                          <a:spcPct val="107000"/>
                        </a:lnSpc>
                        <a:spcBef>
                          <a:spcPts val="0"/>
                        </a:spcBef>
                        <a:spcAft>
                          <a:spcPts val="0"/>
                        </a:spcAft>
                      </a:pPr>
                      <a:r>
                        <a:rPr lang="en-NZ" sz="1100" b="0" kern="1200">
                          <a:solidFill>
                            <a:srgbClr val="737373"/>
                          </a:solidFill>
                          <a:effectLst/>
                          <a:latin typeface="+mn-lt"/>
                          <a:ea typeface="+mn-ea"/>
                          <a:cs typeface="+mn-cs"/>
                        </a:rPr>
                        <a:t>Standard</a:t>
                      </a:r>
                      <a:endParaRPr lang="en-US" sz="1100" b="0" kern="1200">
                        <a:solidFill>
                          <a:srgbClr val="737373"/>
                        </a:solidFill>
                        <a:effectLst/>
                        <a:latin typeface="+mn-lt"/>
                        <a:ea typeface="+mn-ea"/>
                        <a:cs typeface="+mn-cs"/>
                      </a:endParaRPr>
                    </a:p>
                  </a:txBody>
                  <a:tcPr marL="22226" marR="22226"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gridSpan="2">
                  <a:txBody>
                    <a:bodyPr/>
                    <a:lstStyle/>
                    <a:p>
                      <a:pPr marL="0" marR="0" algn="ctr">
                        <a:lnSpc>
                          <a:spcPct val="107000"/>
                        </a:lnSpc>
                        <a:spcBef>
                          <a:spcPts val="0"/>
                        </a:spcBef>
                        <a:spcAft>
                          <a:spcPts val="0"/>
                        </a:spcAft>
                      </a:pPr>
                      <a:r>
                        <a:rPr lang="en-NZ" sz="1100" b="0" kern="1200">
                          <a:solidFill>
                            <a:srgbClr val="737373"/>
                          </a:solidFill>
                          <a:effectLst/>
                          <a:latin typeface="+mn-lt"/>
                          <a:ea typeface="+mn-ea"/>
                          <a:cs typeface="+mn-cs"/>
                        </a:rPr>
                        <a:t>Extended Hardware </a:t>
                      </a:r>
                    </a:p>
                    <a:p>
                      <a:pPr marL="0" marR="0" algn="ctr">
                        <a:lnSpc>
                          <a:spcPct val="107000"/>
                        </a:lnSpc>
                        <a:spcBef>
                          <a:spcPts val="0"/>
                        </a:spcBef>
                        <a:spcAft>
                          <a:spcPts val="0"/>
                        </a:spcAft>
                      </a:pPr>
                      <a:r>
                        <a:rPr lang="en-NZ" sz="1100" b="0" kern="1200">
                          <a:solidFill>
                            <a:srgbClr val="737373"/>
                          </a:solidFill>
                          <a:effectLst/>
                          <a:latin typeface="+mn-lt"/>
                          <a:ea typeface="+mn-ea"/>
                          <a:cs typeface="+mn-cs"/>
                        </a:rPr>
                        <a:t>Service</a:t>
                      </a:r>
                      <a:endParaRPr lang="en-US" sz="1100" b="0" kern="1200">
                        <a:solidFill>
                          <a:srgbClr val="737373"/>
                        </a:solidFill>
                        <a:effectLst/>
                        <a:latin typeface="+mn-lt"/>
                        <a:ea typeface="+mn-ea"/>
                        <a:cs typeface="+mn-cs"/>
                      </a:endParaRPr>
                    </a:p>
                  </a:txBody>
                  <a:tcPr marL="22226" marR="22226"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NZ" sz="1100" b="0" kern="1200">
                          <a:solidFill>
                            <a:schemeClr val="bg1"/>
                          </a:solidFill>
                          <a:effectLst/>
                          <a:latin typeface="+mn-lt"/>
                          <a:ea typeface="+mn-ea"/>
                          <a:cs typeface="+mn-cs"/>
                        </a:rPr>
                        <a:t>        Complete </a:t>
                      </a:r>
                    </a:p>
                    <a:p>
                      <a:pPr marL="0" marR="0" algn="ctr">
                        <a:lnSpc>
                          <a:spcPct val="107000"/>
                        </a:lnSpc>
                        <a:spcBef>
                          <a:spcPts val="0"/>
                        </a:spcBef>
                        <a:spcAft>
                          <a:spcPts val="0"/>
                        </a:spcAft>
                      </a:pPr>
                      <a:r>
                        <a:rPr lang="en-NZ" sz="1100" b="0" kern="1200">
                          <a:solidFill>
                            <a:schemeClr val="bg1"/>
                          </a:solidFill>
                          <a:effectLst/>
                          <a:latin typeface="+mn-lt"/>
                          <a:ea typeface="+mn-ea"/>
                          <a:cs typeface="+mn-cs"/>
                        </a:rPr>
                        <a:t>            for Business</a:t>
                      </a:r>
                      <a:endParaRPr lang="en-US" sz="1100" b="0" kern="1200">
                        <a:solidFill>
                          <a:schemeClr val="bg1"/>
                        </a:solidFill>
                        <a:effectLst/>
                        <a:latin typeface="+mn-lt"/>
                        <a:ea typeface="+mn-ea"/>
                        <a:cs typeface="+mn-cs"/>
                      </a:endParaRPr>
                    </a:p>
                  </a:txBody>
                  <a:tcPr marL="22226" marR="22226"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50000"/>
                      </a:schemeClr>
                    </a:solidFill>
                  </a:tcPr>
                </a:tc>
                <a:tc hMerge="1">
                  <a:txBody>
                    <a:bodyPr/>
                    <a:lstStyle/>
                    <a:p>
                      <a:endParaRPr lang="en-US"/>
                    </a:p>
                  </a:txBody>
                  <a:tcPr/>
                </a:tc>
                <a:tc>
                  <a:txBody>
                    <a:bodyPr/>
                    <a:lstStyle/>
                    <a:p>
                      <a:pPr marL="0" marR="0" algn="ctr">
                        <a:lnSpc>
                          <a:spcPct val="107000"/>
                        </a:lnSpc>
                        <a:spcBef>
                          <a:spcPts val="0"/>
                        </a:spcBef>
                        <a:spcAft>
                          <a:spcPts val="0"/>
                        </a:spcAft>
                      </a:pPr>
                      <a:endParaRPr lang="en-US" sz="1500" b="0" kern="1200">
                        <a:solidFill>
                          <a:schemeClr val="bg1"/>
                        </a:solidFill>
                        <a:effectLst/>
                        <a:latin typeface="+mn-lt"/>
                        <a:ea typeface="+mn-ea"/>
                        <a:cs typeface="+mn-cs"/>
                      </a:endParaRPr>
                    </a:p>
                  </a:txBody>
                  <a:tcPr marL="22226" marR="22226"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marL="0" marR="0" algn="ctr">
                        <a:lnSpc>
                          <a:spcPct val="107000"/>
                        </a:lnSpc>
                        <a:spcBef>
                          <a:spcPts val="0"/>
                        </a:spcBef>
                        <a:spcAft>
                          <a:spcPts val="0"/>
                        </a:spcAft>
                      </a:pPr>
                      <a:endParaRPr lang="en-US" sz="1500" b="0" kern="1200">
                        <a:solidFill>
                          <a:schemeClr val="bg1"/>
                        </a:solidFill>
                        <a:effectLst/>
                        <a:latin typeface="+mn-lt"/>
                        <a:ea typeface="+mn-ea"/>
                        <a:cs typeface="+mn-cs"/>
                      </a:endParaRPr>
                    </a:p>
                  </a:txBody>
                  <a:tcPr marL="22226" marR="22226"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0000"/>
                  </a:ext>
                </a:extLst>
              </a:tr>
              <a:tr h="183302">
                <a:tc gridSpan="6">
                  <a:txBody>
                    <a:bodyPr/>
                    <a:lstStyle/>
                    <a:p>
                      <a:pPr marL="0" marR="0" algn="l" defTabSz="932749" rtl="0" eaLnBrk="1" latinLnBrk="0" hangingPunct="1">
                        <a:lnSpc>
                          <a:spcPct val="90000"/>
                        </a:lnSpc>
                        <a:spcBef>
                          <a:spcPts val="0"/>
                        </a:spcBef>
                        <a:spcAft>
                          <a:spcPts val="0"/>
                        </a:spcAft>
                      </a:pPr>
                      <a:r>
                        <a:rPr lang="en-NZ" sz="900" b="1" kern="1200">
                          <a:solidFill>
                            <a:schemeClr val="bg1"/>
                          </a:solidFill>
                          <a:effectLst/>
                          <a:latin typeface="Segoe UI Semibold" panose="020B0702040204020203" pitchFamily="34" charset="0"/>
                          <a:ea typeface="Calibri" panose="020F0502020204030204" pitchFamily="34" charset="0"/>
                          <a:cs typeface="Segoe UI Semibold" panose="020B0702040204020203" pitchFamily="34" charset="0"/>
                        </a:rPr>
                        <a:t>Plan Essentials</a:t>
                      </a:r>
                      <a:endParaRPr lang="en-US" sz="900" b="1" kern="1200">
                        <a:solidFill>
                          <a:schemeClr val="bg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marL="174411" marR="22226" marT="17881"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7F7F7F"/>
                    </a:solidFill>
                  </a:tcPr>
                </a:tc>
                <a:tc hMerge="1">
                  <a:txBody>
                    <a:bodyPr/>
                    <a:lstStyle/>
                    <a:p>
                      <a:endParaRPr lang="en-US"/>
                    </a:p>
                  </a:txBody>
                  <a:tcPr/>
                </a:tc>
                <a:tc hMerge="1">
                  <a:txBody>
                    <a:bodyPr/>
                    <a:lstStyle/>
                    <a:p>
                      <a:pPr marL="0" marR="0" algn="ctr">
                        <a:lnSpc>
                          <a:spcPct val="107000"/>
                        </a:lnSpc>
                        <a:spcBef>
                          <a:spcPts val="0"/>
                        </a:spcBef>
                        <a:spcAft>
                          <a:spcPts val="0"/>
                        </a:spcAft>
                      </a:pPr>
                      <a:endParaRPr lang="en-US" sz="1200" b="1" kern="1200">
                        <a:solidFill>
                          <a:schemeClr val="bg1"/>
                        </a:solidFill>
                        <a:effectLst/>
                        <a:latin typeface="+mn-lt"/>
                        <a:ea typeface="+mn-ea"/>
                        <a:cs typeface="+mn-cs"/>
                      </a:endParaRPr>
                    </a:p>
                  </a:txBody>
                  <a:tcPr marL="23305" marR="23305" marT="0" marB="0" anchor="ctr">
                    <a:solidFill>
                      <a:schemeClr val="bg1">
                        <a:lumMod val="50000"/>
                      </a:schemeClr>
                    </a:solidFill>
                  </a:tcPr>
                </a:tc>
                <a:tc hMerge="1">
                  <a:txBody>
                    <a:bodyPr/>
                    <a:lstStyle/>
                    <a:p>
                      <a:endParaRPr lang="en-US"/>
                    </a:p>
                  </a:txBody>
                  <a:tcPr/>
                </a:tc>
                <a:tc hMerge="1">
                  <a:txBody>
                    <a:bodyPr/>
                    <a:lstStyle/>
                    <a:p>
                      <a:pPr marL="0" marR="0" algn="ctr">
                        <a:lnSpc>
                          <a:spcPct val="107000"/>
                        </a:lnSpc>
                        <a:spcBef>
                          <a:spcPts val="0"/>
                        </a:spcBef>
                        <a:spcAft>
                          <a:spcPts val="0"/>
                        </a:spcAft>
                      </a:pPr>
                      <a:endParaRPr lang="en-US" sz="1200" b="1" kern="1200">
                        <a:solidFill>
                          <a:schemeClr val="bg1"/>
                        </a:solidFill>
                        <a:effectLst/>
                        <a:latin typeface="+mn-lt"/>
                        <a:ea typeface="+mn-ea"/>
                        <a:cs typeface="+mn-cs"/>
                      </a:endParaRPr>
                    </a:p>
                  </a:txBody>
                  <a:tcPr marL="23305" marR="23305" marT="0" marB="0" anchor="ctr">
                    <a:solidFill>
                      <a:schemeClr val="bg1">
                        <a:lumMod val="50000"/>
                      </a:schemeClr>
                    </a:solidFill>
                  </a:tcPr>
                </a:tc>
                <a:tc hMerge="1">
                  <a:txBody>
                    <a:bodyPr/>
                    <a:lstStyle/>
                    <a:p>
                      <a:endParaRPr lang="en-US"/>
                    </a:p>
                  </a:txBody>
                  <a:tcPr/>
                </a:tc>
                <a:tc>
                  <a:txBody>
                    <a:bodyPr/>
                    <a:lstStyle/>
                    <a:p>
                      <a:pPr marL="0" marR="0" algn="l" defTabSz="932749" rtl="0" eaLnBrk="1" latinLnBrk="0" hangingPunct="1">
                        <a:lnSpc>
                          <a:spcPct val="90000"/>
                        </a:lnSpc>
                        <a:spcBef>
                          <a:spcPts val="0"/>
                        </a:spcBef>
                        <a:spcAft>
                          <a:spcPts val="0"/>
                        </a:spcAft>
                      </a:pPr>
                      <a:endParaRPr lang="en-US" sz="900" b="1" kern="1200">
                        <a:solidFill>
                          <a:schemeClr val="tx1"/>
                        </a:solidFill>
                        <a:effectLst/>
                        <a:latin typeface="+mn-lt"/>
                        <a:ea typeface="Calibri" panose="020F0502020204030204" pitchFamily="34" charset="0"/>
                        <a:cs typeface="Times New Roman" panose="02020603050405020304" pitchFamily="18" charset="0"/>
                      </a:endParaRPr>
                    </a:p>
                  </a:txBody>
                  <a:tcPr marL="174411" marR="22226"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7F7F7F"/>
                    </a:solidFill>
                  </a:tcPr>
                </a:tc>
                <a:tc>
                  <a:txBody>
                    <a:bodyPr/>
                    <a:lstStyle/>
                    <a:p>
                      <a:pPr marL="0" marR="0" algn="l" defTabSz="932749" rtl="0" eaLnBrk="1" latinLnBrk="0" hangingPunct="1">
                        <a:lnSpc>
                          <a:spcPct val="90000"/>
                        </a:lnSpc>
                        <a:spcBef>
                          <a:spcPts val="0"/>
                        </a:spcBef>
                        <a:spcAft>
                          <a:spcPts val="0"/>
                        </a:spcAft>
                      </a:pPr>
                      <a:endParaRPr lang="en-US" sz="900" b="1" kern="1200">
                        <a:solidFill>
                          <a:schemeClr val="tx1"/>
                        </a:solidFill>
                        <a:effectLst/>
                        <a:latin typeface="+mn-lt"/>
                        <a:ea typeface="Calibri" panose="020F0502020204030204" pitchFamily="34" charset="0"/>
                        <a:cs typeface="Times New Roman" panose="02020603050405020304" pitchFamily="18" charset="0"/>
                      </a:endParaRPr>
                    </a:p>
                  </a:txBody>
                  <a:tcPr marL="174411" marR="22226"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10001"/>
                  </a:ext>
                </a:extLst>
              </a:tr>
              <a:tr h="302761">
                <a:tc>
                  <a:txBody>
                    <a:bodyPr/>
                    <a:lstStyle/>
                    <a:p>
                      <a:pPr marL="0" marR="0">
                        <a:lnSpc>
                          <a:spcPct val="90000"/>
                        </a:lnSpc>
                        <a:spcBef>
                          <a:spcPts val="0"/>
                        </a:spcBef>
                        <a:spcAft>
                          <a:spcPts val="0"/>
                        </a:spcAft>
                      </a:pPr>
                      <a:r>
                        <a:rPr lang="en-US" sz="900" b="0">
                          <a:solidFill>
                            <a:schemeClr val="tx1"/>
                          </a:solidFill>
                          <a:effectLst/>
                          <a:latin typeface="+mn-lt"/>
                          <a:ea typeface="Calibri" panose="020F0502020204030204" pitchFamily="34" charset="0"/>
                          <a:cs typeface="Times New Roman" panose="02020603050405020304" pitchFamily="18" charset="0"/>
                        </a:rPr>
                        <a:t>Warranty coverage</a:t>
                      </a:r>
                    </a:p>
                  </a:txBody>
                  <a:tcPr marL="174411" marR="22238" marT="9264" marB="0" anchor="ctr">
                    <a:lnL w="12700" cmpd="sng">
                      <a:noFill/>
                    </a:lnL>
                    <a:lnR w="12700" cmpd="sng">
                      <a:noFill/>
                    </a:lnR>
                    <a:lnT w="12700" cmpd="sng">
                      <a:noFill/>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900" b="0">
                          <a:solidFill>
                            <a:schemeClr val="tx1"/>
                          </a:solidFill>
                          <a:effectLst/>
                          <a:latin typeface="+mn-lt"/>
                          <a:ea typeface="Calibri" panose="020F0502020204030204" pitchFamily="34" charset="0"/>
                          <a:cs typeface="Times New Roman" panose="02020603050405020304" pitchFamily="18" charset="0"/>
                        </a:rPr>
                        <a:t>Included</a:t>
                      </a:r>
                    </a:p>
                  </a:txBody>
                  <a:tcPr marL="22238" marR="22238" marT="9264" marB="0" anchor="ctr">
                    <a:lnL w="12700" cmpd="sng">
                      <a:noFill/>
                    </a:lnL>
                    <a:lnR w="12700" cmpd="sng">
                      <a:noFill/>
                    </a:lnR>
                    <a:lnT w="12700" cmpd="sng">
                      <a:noFill/>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algn="ctr">
                        <a:lnSpc>
                          <a:spcPct val="107000"/>
                        </a:lnSpc>
                        <a:spcBef>
                          <a:spcPts val="0"/>
                        </a:spcBef>
                        <a:spcAft>
                          <a:spcPts val="0"/>
                        </a:spcAft>
                      </a:pPr>
                      <a:r>
                        <a:rPr lang="en-US" sz="900" b="0">
                          <a:solidFill>
                            <a:schemeClr val="tx1"/>
                          </a:solidFill>
                          <a:effectLst/>
                          <a:latin typeface="+mn-lt"/>
                          <a:ea typeface="Calibri" panose="020F0502020204030204" pitchFamily="34" charset="0"/>
                          <a:cs typeface="Times New Roman" panose="02020603050405020304" pitchFamily="18" charset="0"/>
                        </a:rPr>
                        <a:t>With purchase</a:t>
                      </a:r>
                    </a:p>
                  </a:txBody>
                  <a:tcPr marL="22238" marR="22238" marT="9264" marB="0" anchor="ctr">
                    <a:lnL w="12700" cmpd="sng">
                      <a:noFill/>
                    </a:lnL>
                    <a:lnR w="12700" cmpd="sng">
                      <a:noFill/>
                    </a:lnR>
                    <a:lnT w="12700" cmpd="sng">
                      <a:noFill/>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900" b="0">
                          <a:solidFill>
                            <a:schemeClr val="tx1"/>
                          </a:solidFill>
                          <a:effectLst/>
                          <a:latin typeface="+mn-lt"/>
                          <a:ea typeface="Calibri" panose="020F0502020204030204" pitchFamily="34" charset="0"/>
                          <a:cs typeface="Times New Roman" panose="02020603050405020304" pitchFamily="18" charset="0"/>
                        </a:rPr>
                        <a:t>With purchase</a:t>
                      </a:r>
                    </a:p>
                  </a:txBody>
                  <a:tcPr marL="22238" marR="22238" marT="9264" marB="0" anchor="ctr">
                    <a:lnL w="12700" cmpd="sng">
                      <a:noFill/>
                    </a:lnL>
                    <a:lnR w="12700" cmpd="sng">
                      <a:noFill/>
                    </a:lnR>
                    <a:lnT w="12700" cmpd="sng">
                      <a:noFill/>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algn="ctr">
                        <a:lnSpc>
                          <a:spcPct val="107000"/>
                        </a:lnSpc>
                        <a:spcBef>
                          <a:spcPts val="0"/>
                        </a:spcBef>
                        <a:spcAft>
                          <a:spcPts val="0"/>
                        </a:spcAft>
                      </a:pPr>
                      <a:r>
                        <a:rPr lang="en-US" sz="900" b="0" kern="1200">
                          <a:solidFill>
                            <a:schemeClr val="tx1"/>
                          </a:solidFill>
                          <a:effectLst/>
                          <a:latin typeface="+mn-lt"/>
                          <a:ea typeface="Calibri" panose="020F0502020204030204" pitchFamily="34" charset="0"/>
                          <a:cs typeface="Times New Roman" panose="02020603050405020304" pitchFamily="18" charset="0"/>
                        </a:rPr>
                        <a:t>With purchase of any </a:t>
                      </a:r>
                    </a:p>
                    <a:p>
                      <a:pPr marL="0" marR="0" algn="ctr">
                        <a:lnSpc>
                          <a:spcPct val="107000"/>
                        </a:lnSpc>
                        <a:spcBef>
                          <a:spcPts val="0"/>
                        </a:spcBef>
                        <a:spcAft>
                          <a:spcPts val="0"/>
                        </a:spcAft>
                      </a:pPr>
                      <a:r>
                        <a:rPr lang="en-US" sz="900" b="0" kern="1200">
                          <a:solidFill>
                            <a:schemeClr val="tx1"/>
                          </a:solidFill>
                          <a:effectLst/>
                          <a:latin typeface="+mn-lt"/>
                          <a:ea typeface="Calibri" panose="020F0502020204030204" pitchFamily="34" charset="0"/>
                          <a:cs typeface="Times New Roman" panose="02020603050405020304" pitchFamily="18" charset="0"/>
                        </a:rPr>
                        <a:t>EDU-qualified device</a:t>
                      </a:r>
                    </a:p>
                  </a:txBody>
                  <a:tcPr marL="22238" marR="22238" marT="9264" marB="0" anchor="ctr">
                    <a:lnL w="12700" cmpd="sng">
                      <a:noFill/>
                    </a:lnL>
                    <a:lnR w="12700" cmpd="sng">
                      <a:noFill/>
                    </a:lnR>
                    <a:lnT w="12700" cmpd="sng">
                      <a:noFill/>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900" b="0">
                          <a:solidFill>
                            <a:schemeClr val="tx1"/>
                          </a:solidFill>
                          <a:effectLst/>
                          <a:latin typeface="+mn-lt"/>
                          <a:ea typeface="Calibri" panose="020F0502020204030204" pitchFamily="34" charset="0"/>
                          <a:cs typeface="Times New Roman" panose="02020603050405020304" pitchFamily="18" charset="0"/>
                        </a:rPr>
                        <a:t>With purchase of 250+</a:t>
                      </a:r>
                      <a:r>
                        <a:rPr lang="en-US" sz="900" b="0" baseline="0">
                          <a:solidFill>
                            <a:schemeClr val="tx1"/>
                          </a:solidFill>
                          <a:effectLst/>
                          <a:latin typeface="+mn-lt"/>
                          <a:ea typeface="Calibri" panose="020F0502020204030204" pitchFamily="34" charset="0"/>
                          <a:cs typeface="Times New Roman" panose="02020603050405020304" pitchFamily="18" charset="0"/>
                        </a:rPr>
                        <a:t> devices</a:t>
                      </a:r>
                      <a:endParaRPr lang="en-US" sz="900" b="0">
                        <a:solidFill>
                          <a:schemeClr val="tx1"/>
                        </a:solidFill>
                        <a:effectLst/>
                        <a:latin typeface="+mn-lt"/>
                        <a:ea typeface="Calibri" panose="020F0502020204030204" pitchFamily="34" charset="0"/>
                        <a:cs typeface="Times New Roman" panose="02020603050405020304" pitchFamily="18" charset="0"/>
                      </a:endParaRPr>
                    </a:p>
                  </a:txBody>
                  <a:tcPr marL="22238" marR="22238" marT="9264" marB="0" anchor="ctr">
                    <a:lnL w="12700" cmpd="sng">
                      <a:noFill/>
                    </a:lnL>
                    <a:lnR w="12700" cmpd="sng">
                      <a:noFill/>
                    </a:lnR>
                    <a:lnT w="12700" cmpd="sng">
                      <a:noFill/>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02761">
                <a:tc>
                  <a:txBody>
                    <a:bodyPr/>
                    <a:lstStyle/>
                    <a:p>
                      <a:pPr marL="0" marR="0">
                        <a:lnSpc>
                          <a:spcPct val="90000"/>
                        </a:lnSpc>
                        <a:spcBef>
                          <a:spcPts val="0"/>
                        </a:spcBef>
                        <a:spcAft>
                          <a:spcPts val="0"/>
                        </a:spcAft>
                      </a:pPr>
                      <a:r>
                        <a:rPr lang="en-US" sz="900" b="0">
                          <a:solidFill>
                            <a:schemeClr val="tx1"/>
                          </a:solidFill>
                          <a:effectLst/>
                          <a:latin typeface="+mn-lt"/>
                          <a:ea typeface="Calibri" panose="020F0502020204030204" pitchFamily="34" charset="0"/>
                          <a:cs typeface="Times New Roman" panose="02020603050405020304" pitchFamily="18" charset="0"/>
                        </a:rPr>
                        <a:t>Plan duration</a:t>
                      </a:r>
                    </a:p>
                  </a:txBody>
                  <a:tcPr marL="174411"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900" b="0">
                          <a:solidFill>
                            <a:schemeClr val="tx1"/>
                          </a:solidFill>
                          <a:effectLst/>
                          <a:latin typeface="+mn-lt"/>
                          <a:ea typeface="Calibri" panose="020F0502020204030204" pitchFamily="34" charset="0"/>
                          <a:cs typeface="Times New Roman" panose="02020603050405020304" pitchFamily="18" charset="0"/>
                        </a:rPr>
                        <a:t>1 or</a:t>
                      </a:r>
                      <a:r>
                        <a:rPr lang="en-US" sz="900" b="0" baseline="0">
                          <a:solidFill>
                            <a:schemeClr val="tx1"/>
                          </a:solidFill>
                          <a:effectLst/>
                          <a:latin typeface="+mn-lt"/>
                          <a:ea typeface="Calibri" panose="020F0502020204030204" pitchFamily="34" charset="0"/>
                          <a:cs typeface="Times New Roman" panose="02020603050405020304" pitchFamily="18" charset="0"/>
                        </a:rPr>
                        <a:t> 2 years, varies by country</a:t>
                      </a:r>
                      <a:endParaRPr lang="en-US" sz="900" b="0">
                        <a:solidFill>
                          <a:schemeClr val="tx1"/>
                        </a:solidFill>
                        <a:effectLst/>
                        <a:latin typeface="+mn-lt"/>
                        <a:ea typeface="Calibri" panose="020F0502020204030204" pitchFamily="34" charset="0"/>
                        <a:cs typeface="Times New Roman" panose="02020603050405020304" pitchFamily="18" charset="0"/>
                      </a:endParaRPr>
                    </a:p>
                  </a:txBody>
                  <a:tcPr marL="22238"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algn="ctr">
                        <a:lnSpc>
                          <a:spcPct val="107000"/>
                        </a:lnSpc>
                        <a:spcBef>
                          <a:spcPts val="0"/>
                        </a:spcBef>
                        <a:spcAft>
                          <a:spcPts val="0"/>
                        </a:spcAft>
                      </a:pPr>
                      <a:r>
                        <a:rPr lang="en-US" sz="900" b="0">
                          <a:solidFill>
                            <a:schemeClr val="tx1"/>
                          </a:solidFill>
                          <a:effectLst/>
                          <a:latin typeface="+mn-lt"/>
                          <a:ea typeface="Calibri" panose="020F0502020204030204" pitchFamily="34" charset="0"/>
                          <a:cs typeface="Times New Roman" panose="02020603050405020304" pitchFamily="18" charset="0"/>
                        </a:rPr>
                        <a:t>3 or 4 years, depending</a:t>
                      </a:r>
                      <a:r>
                        <a:rPr lang="en-US" sz="900" b="0" baseline="0">
                          <a:solidFill>
                            <a:schemeClr val="tx1"/>
                          </a:solidFill>
                          <a:effectLst/>
                          <a:latin typeface="+mn-lt"/>
                          <a:ea typeface="Calibri" panose="020F0502020204030204" pitchFamily="34" charset="0"/>
                          <a:cs typeface="Times New Roman" panose="02020603050405020304" pitchFamily="18" charset="0"/>
                        </a:rPr>
                        <a:t> on purchase type</a:t>
                      </a:r>
                      <a:endParaRPr lang="en-US" sz="900" b="0">
                        <a:solidFill>
                          <a:schemeClr val="tx1"/>
                        </a:solidFill>
                        <a:effectLst/>
                        <a:latin typeface="+mn-lt"/>
                        <a:ea typeface="Calibri" panose="020F0502020204030204" pitchFamily="34" charset="0"/>
                        <a:cs typeface="Times New Roman" panose="02020603050405020304" pitchFamily="18" charset="0"/>
                      </a:endParaRPr>
                    </a:p>
                  </a:txBody>
                  <a:tcPr marL="22238"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900" b="0">
                          <a:solidFill>
                            <a:schemeClr val="tx1"/>
                          </a:solidFill>
                          <a:effectLst/>
                          <a:latin typeface="+mn-lt"/>
                          <a:ea typeface="Calibri" panose="020F0502020204030204" pitchFamily="34" charset="0"/>
                          <a:cs typeface="Times New Roman" panose="02020603050405020304" pitchFamily="18" charset="0"/>
                        </a:rPr>
                        <a:t>3 or</a:t>
                      </a:r>
                      <a:r>
                        <a:rPr lang="en-US" sz="900" b="0" baseline="0">
                          <a:solidFill>
                            <a:schemeClr val="tx1"/>
                          </a:solidFill>
                          <a:effectLst/>
                          <a:latin typeface="+mn-lt"/>
                          <a:ea typeface="Calibri" panose="020F0502020204030204" pitchFamily="34" charset="0"/>
                          <a:cs typeface="Times New Roman" panose="02020603050405020304" pitchFamily="18" charset="0"/>
                        </a:rPr>
                        <a:t> 4 years</a:t>
                      </a:r>
                      <a:r>
                        <a:rPr lang="en-US" sz="900" b="0">
                          <a:solidFill>
                            <a:schemeClr val="tx1"/>
                          </a:solidFill>
                          <a:effectLst/>
                          <a:latin typeface="+mn-lt"/>
                          <a:ea typeface="Calibri" panose="020F0502020204030204" pitchFamily="34" charset="0"/>
                          <a:cs typeface="Times New Roman" panose="02020603050405020304" pitchFamily="18" charset="0"/>
                        </a:rPr>
                        <a:t>, depending</a:t>
                      </a:r>
                      <a:r>
                        <a:rPr lang="en-US" sz="900" b="0" baseline="0">
                          <a:solidFill>
                            <a:schemeClr val="tx1"/>
                          </a:solidFill>
                          <a:effectLst/>
                          <a:latin typeface="+mn-lt"/>
                          <a:ea typeface="Calibri" panose="020F0502020204030204" pitchFamily="34" charset="0"/>
                          <a:cs typeface="Times New Roman" panose="02020603050405020304" pitchFamily="18" charset="0"/>
                        </a:rPr>
                        <a:t> on purchase type</a:t>
                      </a:r>
                      <a:endParaRPr lang="en-US" sz="900" b="0">
                        <a:solidFill>
                          <a:schemeClr val="tx1"/>
                        </a:solidFill>
                        <a:effectLst/>
                        <a:latin typeface="+mn-lt"/>
                        <a:ea typeface="Calibri" panose="020F0502020204030204" pitchFamily="34" charset="0"/>
                        <a:cs typeface="Times New Roman" panose="02020603050405020304" pitchFamily="18" charset="0"/>
                      </a:endParaRPr>
                    </a:p>
                  </a:txBody>
                  <a:tcPr marL="22238"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algn="ctr">
                        <a:lnSpc>
                          <a:spcPct val="107000"/>
                        </a:lnSpc>
                        <a:spcBef>
                          <a:spcPts val="0"/>
                        </a:spcBef>
                        <a:spcAft>
                          <a:spcPts val="0"/>
                        </a:spcAft>
                      </a:pPr>
                      <a:r>
                        <a:rPr lang="en-US" sz="900" b="0">
                          <a:solidFill>
                            <a:schemeClr val="tx1"/>
                          </a:solidFill>
                          <a:effectLst/>
                          <a:latin typeface="+mn-lt"/>
                          <a:ea typeface="Calibri" panose="020F0502020204030204" pitchFamily="34" charset="0"/>
                          <a:cs typeface="Times New Roman" panose="02020603050405020304" pitchFamily="18" charset="0"/>
                        </a:rPr>
                        <a:t>3 years</a:t>
                      </a:r>
                    </a:p>
                  </a:txBody>
                  <a:tcPr marL="22238"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900" b="0">
                          <a:solidFill>
                            <a:schemeClr val="tx1"/>
                          </a:solidFill>
                          <a:effectLst/>
                          <a:latin typeface="+mn-lt"/>
                          <a:ea typeface="Calibri" panose="020F0502020204030204" pitchFamily="34" charset="0"/>
                          <a:cs typeface="Times New Roman" panose="02020603050405020304" pitchFamily="18" charset="0"/>
                        </a:rPr>
                        <a:t>3 years</a:t>
                      </a:r>
                    </a:p>
                  </a:txBody>
                  <a:tcPr marL="22238"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84667">
                <a:tc>
                  <a:txBody>
                    <a:bodyPr/>
                    <a:lstStyle/>
                    <a:p>
                      <a:pPr marL="0" marR="0">
                        <a:lnSpc>
                          <a:spcPct val="90000"/>
                        </a:lnSpc>
                        <a:spcBef>
                          <a:spcPts val="0"/>
                        </a:spcBef>
                        <a:spcAft>
                          <a:spcPts val="0"/>
                        </a:spcAft>
                      </a:pPr>
                      <a:r>
                        <a:rPr lang="en-US" sz="900" b="0">
                          <a:solidFill>
                            <a:schemeClr val="tx1">
                              <a:lumMod val="75000"/>
                            </a:schemeClr>
                          </a:solidFill>
                          <a:effectLst/>
                          <a:latin typeface="+mn-lt"/>
                          <a:ea typeface="Calibri" panose="020F0502020204030204" pitchFamily="34" charset="0"/>
                          <a:cs typeface="Times New Roman" panose="02020603050405020304" pitchFamily="18" charset="0"/>
                        </a:rPr>
                        <a:t>Activation</a:t>
                      </a:r>
                    </a:p>
                  </a:txBody>
                  <a:tcPr marL="174411"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900" b="0">
                          <a:solidFill>
                            <a:schemeClr val="tx1">
                              <a:lumMod val="75000"/>
                            </a:schemeClr>
                          </a:solidFill>
                          <a:effectLst/>
                          <a:latin typeface="+mn-lt"/>
                          <a:ea typeface="Calibri" panose="020F0502020204030204" pitchFamily="34" charset="0"/>
                          <a:cs typeface="Times New Roman" panose="02020603050405020304" pitchFamily="18" charset="0"/>
                        </a:rPr>
                        <a:t>Upon</a:t>
                      </a:r>
                      <a:r>
                        <a:rPr lang="en-US" sz="900" b="0" baseline="0">
                          <a:solidFill>
                            <a:schemeClr val="tx1">
                              <a:lumMod val="75000"/>
                            </a:schemeClr>
                          </a:solidFill>
                          <a:effectLst/>
                          <a:latin typeface="+mn-lt"/>
                          <a:ea typeface="Calibri" panose="020F0502020204030204" pitchFamily="34" charset="0"/>
                          <a:cs typeface="Times New Roman" panose="02020603050405020304" pitchFamily="18" charset="0"/>
                        </a:rPr>
                        <a:t> device deployment </a:t>
                      </a:r>
                      <a:endParaRPr lang="en-US" sz="900" b="0">
                        <a:solidFill>
                          <a:schemeClr val="tx1">
                            <a:lumMod val="75000"/>
                          </a:schemeClr>
                        </a:solidFill>
                        <a:effectLst/>
                        <a:latin typeface="+mn-lt"/>
                        <a:ea typeface="Calibri" panose="020F0502020204030204" pitchFamily="34" charset="0"/>
                        <a:cs typeface="Times New Roman" panose="02020603050405020304" pitchFamily="18" charset="0"/>
                      </a:endParaRPr>
                    </a:p>
                  </a:txBody>
                  <a:tcPr marL="22238"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algn="ctr">
                        <a:lnSpc>
                          <a:spcPct val="107000"/>
                        </a:lnSpc>
                        <a:spcBef>
                          <a:spcPts val="0"/>
                        </a:spcBef>
                        <a:spcAft>
                          <a:spcPts val="0"/>
                        </a:spcAft>
                      </a:pPr>
                      <a:r>
                        <a:rPr lang="en-US" sz="900" b="0">
                          <a:solidFill>
                            <a:schemeClr val="tx1">
                              <a:lumMod val="75000"/>
                            </a:schemeClr>
                          </a:solidFill>
                          <a:effectLst/>
                          <a:latin typeface="+mn-lt"/>
                          <a:ea typeface="Calibri" panose="020F0502020204030204" pitchFamily="34" charset="0"/>
                          <a:cs typeface="Times New Roman" panose="02020603050405020304" pitchFamily="18" charset="0"/>
                        </a:rPr>
                        <a:t>Within</a:t>
                      </a:r>
                      <a:r>
                        <a:rPr lang="en-US" sz="900" b="0" baseline="0">
                          <a:solidFill>
                            <a:schemeClr val="tx1">
                              <a:lumMod val="75000"/>
                            </a:schemeClr>
                          </a:solidFill>
                          <a:effectLst/>
                          <a:latin typeface="+mn-lt"/>
                          <a:ea typeface="Calibri" panose="020F0502020204030204" pitchFamily="34" charset="0"/>
                          <a:cs typeface="Times New Roman" panose="02020603050405020304" pitchFamily="18" charset="0"/>
                        </a:rPr>
                        <a:t> 45 days of purchase</a:t>
                      </a:r>
                      <a:endParaRPr lang="en-US" sz="900" b="0">
                        <a:solidFill>
                          <a:schemeClr val="tx1">
                            <a:lumMod val="75000"/>
                          </a:schemeClr>
                        </a:solidFill>
                        <a:effectLst/>
                        <a:latin typeface="+mn-lt"/>
                        <a:ea typeface="Calibri" panose="020F0502020204030204" pitchFamily="34" charset="0"/>
                        <a:cs typeface="Times New Roman" panose="02020603050405020304" pitchFamily="18" charset="0"/>
                      </a:endParaRPr>
                    </a:p>
                  </a:txBody>
                  <a:tcPr marL="22238"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900" b="0">
                          <a:solidFill>
                            <a:schemeClr val="tx1">
                              <a:lumMod val="75000"/>
                            </a:schemeClr>
                          </a:solidFill>
                          <a:effectLst/>
                          <a:latin typeface="+mn-lt"/>
                          <a:ea typeface="Calibri" panose="020F0502020204030204" pitchFamily="34" charset="0"/>
                          <a:cs typeface="Times New Roman" panose="02020603050405020304" pitchFamily="18" charset="0"/>
                        </a:rPr>
                        <a:t>Within</a:t>
                      </a:r>
                      <a:r>
                        <a:rPr lang="en-US" sz="900" b="0" baseline="0">
                          <a:solidFill>
                            <a:schemeClr val="tx1">
                              <a:lumMod val="75000"/>
                            </a:schemeClr>
                          </a:solidFill>
                          <a:effectLst/>
                          <a:latin typeface="+mn-lt"/>
                          <a:ea typeface="Calibri" panose="020F0502020204030204" pitchFamily="34" charset="0"/>
                          <a:cs typeface="Times New Roman" panose="02020603050405020304" pitchFamily="18" charset="0"/>
                        </a:rPr>
                        <a:t> 45 days of purchase</a:t>
                      </a:r>
                      <a:endParaRPr lang="en-US" sz="900" b="0">
                        <a:solidFill>
                          <a:schemeClr val="tx1">
                            <a:lumMod val="75000"/>
                          </a:schemeClr>
                        </a:solidFill>
                        <a:effectLst/>
                        <a:latin typeface="+mn-lt"/>
                        <a:ea typeface="Calibri" panose="020F0502020204030204" pitchFamily="34" charset="0"/>
                        <a:cs typeface="Times New Roman" panose="02020603050405020304" pitchFamily="18" charset="0"/>
                      </a:endParaRPr>
                    </a:p>
                  </a:txBody>
                  <a:tcPr marL="22238"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algn="ctr">
                        <a:lnSpc>
                          <a:spcPct val="107000"/>
                        </a:lnSpc>
                        <a:spcBef>
                          <a:spcPts val="0"/>
                        </a:spcBef>
                        <a:spcAft>
                          <a:spcPts val="0"/>
                        </a:spcAft>
                      </a:pPr>
                      <a:r>
                        <a:rPr lang="en-US" sz="900" b="0">
                          <a:solidFill>
                            <a:schemeClr val="tx1">
                              <a:lumMod val="75000"/>
                            </a:schemeClr>
                          </a:solidFill>
                          <a:effectLst/>
                          <a:latin typeface="+mn-lt"/>
                          <a:ea typeface="Calibri" panose="020F0502020204030204" pitchFamily="34" charset="0"/>
                          <a:cs typeface="Times New Roman" panose="02020603050405020304" pitchFamily="18" charset="0"/>
                        </a:rPr>
                        <a:t>At time of device purchase</a:t>
                      </a:r>
                    </a:p>
                  </a:txBody>
                  <a:tcPr marL="22238"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900" b="0">
                          <a:solidFill>
                            <a:schemeClr val="tx1">
                              <a:lumMod val="75000"/>
                            </a:schemeClr>
                          </a:solidFill>
                          <a:effectLst/>
                          <a:latin typeface="+mn-lt"/>
                          <a:ea typeface="Calibri" panose="020F0502020204030204" pitchFamily="34" charset="0"/>
                          <a:cs typeface="Times New Roman" panose="02020603050405020304" pitchFamily="18" charset="0"/>
                        </a:rPr>
                        <a:t>At time of device </a:t>
                      </a:r>
                      <a:r>
                        <a:rPr lang="en-US" sz="900" b="0" baseline="0">
                          <a:solidFill>
                            <a:schemeClr val="tx1">
                              <a:lumMod val="75000"/>
                            </a:schemeClr>
                          </a:solidFill>
                          <a:effectLst/>
                          <a:latin typeface="+mn-lt"/>
                          <a:ea typeface="Calibri" panose="020F0502020204030204" pitchFamily="34" charset="0"/>
                          <a:cs typeface="Times New Roman" panose="02020603050405020304" pitchFamily="18" charset="0"/>
                        </a:rPr>
                        <a:t>purchase</a:t>
                      </a:r>
                      <a:endParaRPr lang="en-US" sz="900" b="0">
                        <a:solidFill>
                          <a:schemeClr val="tx1">
                            <a:lumMod val="75000"/>
                          </a:schemeClr>
                        </a:solidFill>
                        <a:effectLst/>
                        <a:latin typeface="+mn-lt"/>
                        <a:ea typeface="Calibri" panose="020F0502020204030204" pitchFamily="34" charset="0"/>
                        <a:cs typeface="Times New Roman" panose="02020603050405020304" pitchFamily="18" charset="0"/>
                      </a:endParaRPr>
                    </a:p>
                  </a:txBody>
                  <a:tcPr marL="22238"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23520">
                <a:tc>
                  <a:txBody>
                    <a:bodyPr/>
                    <a:lstStyle/>
                    <a:p>
                      <a:pPr marL="0" marR="0">
                        <a:lnSpc>
                          <a:spcPct val="90000"/>
                        </a:lnSpc>
                        <a:spcBef>
                          <a:spcPts val="0"/>
                        </a:spcBef>
                        <a:spcAft>
                          <a:spcPts val="0"/>
                        </a:spcAft>
                      </a:pPr>
                      <a:r>
                        <a:rPr lang="en-US" sz="900" b="0">
                          <a:solidFill>
                            <a:schemeClr val="tx1"/>
                          </a:solidFill>
                          <a:effectLst/>
                          <a:latin typeface="+mn-lt"/>
                          <a:ea typeface="Calibri" panose="020F0502020204030204" pitchFamily="34" charset="0"/>
                          <a:cs typeface="Times New Roman" panose="02020603050405020304" pitchFamily="18" charset="0"/>
                        </a:rPr>
                        <a:t>Replacement timeline (business days)</a:t>
                      </a:r>
                    </a:p>
                  </a:txBody>
                  <a:tcPr marL="174411"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900" b="0">
                          <a:solidFill>
                            <a:schemeClr val="tx1"/>
                          </a:solidFill>
                          <a:effectLst/>
                          <a:latin typeface="+mn-lt"/>
                          <a:ea typeface="Calibri" panose="020F0502020204030204" pitchFamily="34" charset="0"/>
                          <a:cs typeface="Times New Roman" panose="02020603050405020304" pitchFamily="18" charset="0"/>
                        </a:rPr>
                        <a:t>5-8 (varies by country)</a:t>
                      </a:r>
                    </a:p>
                  </a:txBody>
                  <a:tcPr marL="22238"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gridSpan="2">
                  <a:txBody>
                    <a:bodyPr/>
                    <a:lstStyle/>
                    <a:p>
                      <a:pPr marL="0" marR="0" algn="ctr">
                        <a:lnSpc>
                          <a:spcPct val="107000"/>
                        </a:lnSpc>
                        <a:spcBef>
                          <a:spcPts val="0"/>
                        </a:spcBef>
                        <a:spcAft>
                          <a:spcPts val="0"/>
                        </a:spcAft>
                      </a:pPr>
                      <a:r>
                        <a:rPr lang="en-US" sz="900" b="0">
                          <a:solidFill>
                            <a:schemeClr val="tx1"/>
                          </a:solidFill>
                          <a:effectLst/>
                          <a:latin typeface="+mn-lt"/>
                          <a:ea typeface="Calibri" panose="020F0502020204030204" pitchFamily="34" charset="0"/>
                          <a:cs typeface="Times New Roman" panose="02020603050405020304" pitchFamily="18" charset="0"/>
                        </a:rPr>
                        <a:t>3-5 (varies by country)</a:t>
                      </a:r>
                    </a:p>
                  </a:txBody>
                  <a:tcPr marL="22238"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900" b="0">
                          <a:solidFill>
                            <a:schemeClr val="tx1"/>
                          </a:solidFill>
                          <a:effectLst/>
                          <a:latin typeface="+mn-lt"/>
                          <a:ea typeface="Calibri" panose="020F0502020204030204" pitchFamily="34" charset="0"/>
                          <a:cs typeface="Times New Roman" panose="02020603050405020304" pitchFamily="18" charset="0"/>
                        </a:rPr>
                        <a:t>3-5 (varies by country)</a:t>
                      </a:r>
                    </a:p>
                  </a:txBody>
                  <a:tcPr marL="22238"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algn="ctr">
                        <a:lnSpc>
                          <a:spcPct val="107000"/>
                        </a:lnSpc>
                        <a:spcBef>
                          <a:spcPts val="0"/>
                        </a:spcBef>
                        <a:spcAft>
                          <a:spcPts val="0"/>
                        </a:spcAft>
                      </a:pPr>
                      <a:r>
                        <a:rPr lang="en-US" sz="900" b="0" kern="1200">
                          <a:solidFill>
                            <a:schemeClr val="tx1"/>
                          </a:solidFill>
                          <a:effectLst/>
                          <a:latin typeface="+mn-lt"/>
                          <a:ea typeface="Calibri" panose="020F0502020204030204" pitchFamily="34" charset="0"/>
                          <a:cs typeface="Times New Roman" panose="02020603050405020304" pitchFamily="18" charset="0"/>
                        </a:rPr>
                        <a:t>3-5 (varies by country)</a:t>
                      </a:r>
                    </a:p>
                  </a:txBody>
                  <a:tcPr marL="22238"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900" b="0" kern="1200">
                          <a:solidFill>
                            <a:schemeClr val="tx1"/>
                          </a:solidFill>
                          <a:effectLst/>
                          <a:latin typeface="+mn-lt"/>
                          <a:ea typeface="Calibri" panose="020F0502020204030204" pitchFamily="34" charset="0"/>
                          <a:cs typeface="Times New Roman" panose="02020603050405020304" pitchFamily="18" charset="0"/>
                        </a:rPr>
                        <a:t>1-5 (varies by country)</a:t>
                      </a:r>
                    </a:p>
                  </a:txBody>
                  <a:tcPr marL="22238"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83302">
                <a:tc gridSpan="6">
                  <a:txBody>
                    <a:bodyPr/>
                    <a:lstStyle/>
                    <a:p>
                      <a:pPr marL="0" marR="0">
                        <a:lnSpc>
                          <a:spcPct val="90000"/>
                        </a:lnSpc>
                        <a:spcBef>
                          <a:spcPts val="0"/>
                        </a:spcBef>
                        <a:spcAft>
                          <a:spcPts val="0"/>
                        </a:spcAft>
                      </a:pPr>
                      <a:r>
                        <a:rPr lang="en-US" sz="900" b="1">
                          <a:solidFill>
                            <a:schemeClr val="bg1"/>
                          </a:solidFill>
                          <a:effectLst/>
                          <a:latin typeface="Segoe UI Semibold" panose="020B0702040204020203" pitchFamily="34" charset="0"/>
                          <a:ea typeface="Calibri" panose="020F0502020204030204" pitchFamily="34" charset="0"/>
                          <a:cs typeface="Segoe UI Semibold" panose="020B0702040204020203" pitchFamily="34" charset="0"/>
                        </a:rPr>
                        <a:t>Coverage</a:t>
                      </a:r>
                    </a:p>
                  </a:txBody>
                  <a:tcPr marL="174411" marR="2222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F7F7F"/>
                    </a:solidFill>
                  </a:tcPr>
                </a:tc>
                <a:tc hMerge="1">
                  <a:txBody>
                    <a:bodyPr/>
                    <a:lstStyle/>
                    <a:p>
                      <a:endParaRPr lang="en-US"/>
                    </a:p>
                  </a:txBody>
                  <a:tcPr/>
                </a:tc>
                <a:tc hMerge="1">
                  <a:txBody>
                    <a:bodyPr/>
                    <a:lstStyle/>
                    <a:p>
                      <a:endParaRPr lang="en-US"/>
                    </a:p>
                  </a:txBody>
                  <a:tcPr marL="23305" marR="23305" marT="0" marB="0" anchor="ctr">
                    <a:solidFill>
                      <a:schemeClr val="bg1">
                        <a:lumMod val="50000"/>
                      </a:schemeClr>
                    </a:solidFill>
                  </a:tcPr>
                </a:tc>
                <a:tc hMerge="1">
                  <a:txBody>
                    <a:bodyPr/>
                    <a:lstStyle/>
                    <a:p>
                      <a:endParaRPr lang="en-US"/>
                    </a:p>
                  </a:txBody>
                  <a:tcPr/>
                </a:tc>
                <a:tc hMerge="1">
                  <a:txBody>
                    <a:bodyPr/>
                    <a:lstStyle/>
                    <a:p>
                      <a:endParaRPr lang="en-US"/>
                    </a:p>
                  </a:txBody>
                  <a:tcPr marL="23305" marR="23305" marT="0" marB="0" anchor="ctr">
                    <a:solidFill>
                      <a:schemeClr val="bg1">
                        <a:lumMod val="50000"/>
                      </a:schemeClr>
                    </a:solidFill>
                  </a:tcPr>
                </a:tc>
                <a:tc hMerge="1">
                  <a:txBody>
                    <a:bodyPr/>
                    <a:lstStyle/>
                    <a:p>
                      <a:endParaRPr lang="en-US"/>
                    </a:p>
                  </a:txBody>
                  <a:tcPr/>
                </a:tc>
                <a:tc>
                  <a:txBody>
                    <a:bodyPr/>
                    <a:lstStyle/>
                    <a:p>
                      <a:pPr marL="0" marR="0">
                        <a:lnSpc>
                          <a:spcPct val="90000"/>
                        </a:lnSpc>
                        <a:spcBef>
                          <a:spcPts val="0"/>
                        </a:spcBef>
                        <a:spcAft>
                          <a:spcPts val="0"/>
                        </a:spcAft>
                      </a:pPr>
                      <a:endParaRPr lang="en-US" sz="900" b="0">
                        <a:solidFill>
                          <a:schemeClr val="tx1"/>
                        </a:solidFill>
                        <a:effectLst/>
                        <a:latin typeface="+mn-lt"/>
                        <a:ea typeface="Calibri" panose="020F0502020204030204" pitchFamily="34" charset="0"/>
                        <a:cs typeface="Times New Roman" panose="02020603050405020304" pitchFamily="18" charset="0"/>
                      </a:endParaRPr>
                    </a:p>
                  </a:txBody>
                  <a:tcPr marL="174411" marR="2222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F7F7F"/>
                    </a:solidFill>
                  </a:tcPr>
                </a:tc>
                <a:tc>
                  <a:txBody>
                    <a:bodyPr/>
                    <a:lstStyle/>
                    <a:p>
                      <a:pPr marL="0" marR="0">
                        <a:lnSpc>
                          <a:spcPct val="90000"/>
                        </a:lnSpc>
                        <a:spcBef>
                          <a:spcPts val="0"/>
                        </a:spcBef>
                        <a:spcAft>
                          <a:spcPts val="0"/>
                        </a:spcAft>
                      </a:pPr>
                      <a:endParaRPr lang="en-US" sz="900" b="0">
                        <a:solidFill>
                          <a:schemeClr val="tx1"/>
                        </a:solidFill>
                        <a:effectLst/>
                        <a:latin typeface="+mn-lt"/>
                        <a:ea typeface="Calibri" panose="020F0502020204030204" pitchFamily="34" charset="0"/>
                        <a:cs typeface="Times New Roman" panose="02020603050405020304" pitchFamily="18" charset="0"/>
                      </a:endParaRPr>
                    </a:p>
                  </a:txBody>
                  <a:tcPr marL="174411" marR="2222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10006"/>
                  </a:ext>
                </a:extLst>
              </a:tr>
              <a:tr h="274029">
                <a:tc>
                  <a:txBody>
                    <a:bodyPr/>
                    <a:lstStyle/>
                    <a:p>
                      <a:pPr marL="0" marR="0">
                        <a:lnSpc>
                          <a:spcPct val="90000"/>
                        </a:lnSpc>
                        <a:spcBef>
                          <a:spcPts val="0"/>
                        </a:spcBef>
                        <a:spcAft>
                          <a:spcPts val="0"/>
                        </a:spcAft>
                      </a:pPr>
                      <a:r>
                        <a:rPr lang="en-US" sz="900" b="0">
                          <a:solidFill>
                            <a:schemeClr val="tx1"/>
                          </a:solidFill>
                          <a:effectLst/>
                          <a:latin typeface="+mn-lt"/>
                          <a:ea typeface="Calibri" panose="020F0502020204030204" pitchFamily="34" charset="0"/>
                        </a:rPr>
                        <a:t>Manufacturer’s defects, including battery</a:t>
                      </a:r>
                      <a:endParaRPr lang="en-US" sz="900" b="0">
                        <a:solidFill>
                          <a:schemeClr val="tx1"/>
                        </a:solidFill>
                        <a:effectLst/>
                        <a:latin typeface="+mn-lt"/>
                        <a:ea typeface="Calibri" panose="020F0502020204030204" pitchFamily="34" charset="0"/>
                        <a:cs typeface="Times New Roman" panose="02020603050405020304" pitchFamily="18" charset="0"/>
                      </a:endParaRPr>
                    </a:p>
                  </a:txBody>
                  <a:tcPr marL="174411" marR="2222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71450" indent="-171450" algn="ctr">
                        <a:lnSpc>
                          <a:spcPct val="100000"/>
                        </a:lnSpc>
                        <a:buFont typeface="Wingdings" panose="05000000000000000000" pitchFamily="2" charset="2"/>
                        <a:buChar char="ü"/>
                      </a:pPr>
                      <a:r>
                        <a:rPr lang="en-US" sz="900" b="0">
                          <a:solidFill>
                            <a:schemeClr val="tx1"/>
                          </a:solidFill>
                          <a:effectLst/>
                          <a:latin typeface="+mn-lt"/>
                        </a:rPr>
                        <a:t> </a:t>
                      </a:r>
                    </a:p>
                  </a:txBody>
                  <a:tcPr marL="22238" marR="22238" marT="9264"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marL="171450" indent="-171450" algn="ctr">
                        <a:lnSpc>
                          <a:spcPct val="100000"/>
                        </a:lnSpc>
                        <a:buFont typeface="Wingdings" panose="05000000000000000000" pitchFamily="2" charset="2"/>
                        <a:buChar char="ü"/>
                      </a:pPr>
                      <a:r>
                        <a:rPr lang="en-US" sz="900" b="0">
                          <a:solidFill>
                            <a:schemeClr val="tx1"/>
                          </a:solidFill>
                          <a:effectLst/>
                          <a:latin typeface="+mn-lt"/>
                        </a:rPr>
                        <a:t> </a:t>
                      </a:r>
                    </a:p>
                  </a:txBody>
                  <a:tcPr marL="22238" marR="22238" marT="9264"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gridSpan="2">
                  <a:txBody>
                    <a:bodyPr/>
                    <a:lstStyle/>
                    <a:p>
                      <a:pPr marL="171450" marR="0" indent="-171450" algn="ctr">
                        <a:lnSpc>
                          <a:spcPct val="100000"/>
                        </a:lnSpc>
                        <a:spcBef>
                          <a:spcPts val="0"/>
                        </a:spcBef>
                        <a:spcAft>
                          <a:spcPts val="0"/>
                        </a:spcAft>
                        <a:buFont typeface="Wingdings" panose="05000000000000000000" pitchFamily="2" charset="2"/>
                        <a:buChar char="ü"/>
                      </a:pPr>
                      <a:r>
                        <a:rPr lang="en-US" sz="900" b="0">
                          <a:solidFill>
                            <a:schemeClr val="tx1"/>
                          </a:solidFill>
                          <a:effectLst/>
                          <a:latin typeface="+mn-lt"/>
                          <a:ea typeface="Calibri" panose="020F0502020204030204" pitchFamily="34" charset="0"/>
                          <a:cs typeface="Times New Roman" panose="02020603050405020304" pitchFamily="18" charset="0"/>
                        </a:rPr>
                        <a:t> </a:t>
                      </a:r>
                    </a:p>
                  </a:txBody>
                  <a:tcPr marL="22226" marR="2222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a:txBody>
                    <a:bodyPr/>
                    <a:lstStyle/>
                    <a:p>
                      <a:pPr marL="171450" marR="0" indent="-171450" algn="ctr">
                        <a:lnSpc>
                          <a:spcPct val="100000"/>
                        </a:lnSpc>
                        <a:spcBef>
                          <a:spcPts val="0"/>
                        </a:spcBef>
                        <a:spcAft>
                          <a:spcPts val="0"/>
                        </a:spcAft>
                        <a:buFont typeface="Wingdings" panose="05000000000000000000" pitchFamily="2" charset="2"/>
                        <a:buChar char="ü"/>
                      </a:pPr>
                      <a:r>
                        <a:rPr lang="en-US" sz="900" b="0">
                          <a:solidFill>
                            <a:schemeClr val="tx1"/>
                          </a:solidFill>
                          <a:effectLst/>
                          <a:latin typeface="+mn-lt"/>
                          <a:ea typeface="Calibri" panose="020F0502020204030204" pitchFamily="34" charset="0"/>
                          <a:cs typeface="Times New Roman" panose="02020603050405020304" pitchFamily="18" charset="0"/>
                        </a:rPr>
                        <a:t> </a:t>
                      </a:r>
                    </a:p>
                  </a:txBody>
                  <a:tcPr marL="22226" marR="2222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71450" marR="0" indent="-171450" algn="ctr">
                        <a:lnSpc>
                          <a:spcPct val="100000"/>
                        </a:lnSpc>
                        <a:spcBef>
                          <a:spcPts val="0"/>
                        </a:spcBef>
                        <a:spcAft>
                          <a:spcPts val="0"/>
                        </a:spcAft>
                        <a:buFont typeface="Wingdings" panose="05000000000000000000" pitchFamily="2" charset="2"/>
                        <a:buChar char="ü"/>
                      </a:pPr>
                      <a:r>
                        <a:rPr lang="en-US" sz="900" b="0" baseline="0">
                          <a:solidFill>
                            <a:schemeClr val="tx1"/>
                          </a:solidFill>
                          <a:effectLst/>
                          <a:latin typeface="+mn-lt"/>
                          <a:ea typeface="Calibri" panose="020F0502020204030204" pitchFamily="34" charset="0"/>
                          <a:cs typeface="Times New Roman" panose="02020603050405020304" pitchFamily="18" charset="0"/>
                        </a:rPr>
                        <a:t> </a:t>
                      </a:r>
                      <a:endParaRPr lang="en-US" sz="900" b="0">
                        <a:solidFill>
                          <a:schemeClr val="tx1"/>
                        </a:solidFill>
                        <a:effectLst/>
                        <a:latin typeface="+mn-lt"/>
                        <a:ea typeface="Calibri" panose="020F0502020204030204" pitchFamily="34" charset="0"/>
                        <a:cs typeface="Times New Roman" panose="02020603050405020304" pitchFamily="18" charset="0"/>
                      </a:endParaRPr>
                    </a:p>
                  </a:txBody>
                  <a:tcPr marL="22226" marR="2222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80358">
                <a:tc>
                  <a:txBody>
                    <a:bodyPr/>
                    <a:lstStyle/>
                    <a:p>
                      <a:pPr marL="0" marR="0">
                        <a:lnSpc>
                          <a:spcPct val="90000"/>
                        </a:lnSpc>
                        <a:spcBef>
                          <a:spcPts val="0"/>
                        </a:spcBef>
                        <a:spcAft>
                          <a:spcPts val="0"/>
                        </a:spcAft>
                      </a:pPr>
                      <a:r>
                        <a:rPr lang="en-US" sz="900" b="0">
                          <a:solidFill>
                            <a:schemeClr val="tx1"/>
                          </a:solidFill>
                          <a:effectLst/>
                          <a:latin typeface="+mn-lt"/>
                        </a:rPr>
                        <a:t>Accidental</a:t>
                      </a:r>
                      <a:r>
                        <a:rPr lang="en-US" sz="900" b="0" baseline="0">
                          <a:solidFill>
                            <a:schemeClr val="tx1"/>
                          </a:solidFill>
                          <a:effectLst/>
                          <a:latin typeface="+mn-lt"/>
                        </a:rPr>
                        <a:t> damage, including</a:t>
                      </a:r>
                      <a:r>
                        <a:rPr lang="en-US" sz="900" b="0">
                          <a:solidFill>
                            <a:schemeClr val="tx1"/>
                          </a:solidFill>
                          <a:effectLst/>
                          <a:latin typeface="+mn-lt"/>
                        </a:rPr>
                        <a:t> cracked screens, spills, power surges, etc.</a:t>
                      </a:r>
                      <a:endParaRPr lang="en-US" sz="900" b="0">
                        <a:solidFill>
                          <a:schemeClr val="tx1"/>
                        </a:solidFill>
                        <a:effectLst/>
                        <a:latin typeface="+mn-lt"/>
                        <a:ea typeface="Calibri" panose="020F0502020204030204" pitchFamily="34" charset="0"/>
                        <a:cs typeface="Times New Roman" panose="02020603050405020304" pitchFamily="18" charset="0"/>
                      </a:endParaRPr>
                    </a:p>
                  </a:txBody>
                  <a:tcPr marL="174411" marR="2222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900">
                          <a:solidFill>
                            <a:schemeClr val="tx1"/>
                          </a:solidFill>
                          <a:effectLst/>
                          <a:latin typeface="+mn-lt"/>
                        </a:rPr>
                        <a:t> </a:t>
                      </a:r>
                      <a:endParaRPr lang="en-US" sz="900">
                        <a:solidFill>
                          <a:schemeClr val="tx1"/>
                        </a:solidFill>
                        <a:effectLst/>
                        <a:latin typeface="+mn-lt"/>
                        <a:ea typeface="Calibri" panose="020F0502020204030204" pitchFamily="34" charset="0"/>
                        <a:cs typeface="Times New Roman" panose="02020603050405020304" pitchFamily="18" charset="0"/>
                      </a:endParaRPr>
                    </a:p>
                  </a:txBody>
                  <a:tcPr marL="22226" marR="2222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marL="0" marR="0" algn="ctr">
                        <a:lnSpc>
                          <a:spcPct val="107000"/>
                        </a:lnSpc>
                        <a:spcBef>
                          <a:spcPts val="0"/>
                        </a:spcBef>
                        <a:spcAft>
                          <a:spcPts val="0"/>
                        </a:spcAft>
                      </a:pPr>
                      <a:r>
                        <a:rPr lang="en-US" sz="900">
                          <a:solidFill>
                            <a:schemeClr val="tx1"/>
                          </a:solidFill>
                          <a:effectLst/>
                          <a:latin typeface="+mn-lt"/>
                        </a:rPr>
                        <a:t> </a:t>
                      </a:r>
                      <a:endParaRPr lang="en-US" sz="900">
                        <a:solidFill>
                          <a:schemeClr val="tx1"/>
                        </a:solidFill>
                        <a:effectLst/>
                        <a:latin typeface="+mn-lt"/>
                        <a:ea typeface="Calibri" panose="020F0502020204030204" pitchFamily="34" charset="0"/>
                        <a:cs typeface="Times New Roman" panose="02020603050405020304" pitchFamily="18" charset="0"/>
                      </a:endParaRPr>
                    </a:p>
                  </a:txBody>
                  <a:tcPr marL="22226" marR="2222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gridSpan="2">
                  <a:txBody>
                    <a:bodyPr/>
                    <a:lstStyle/>
                    <a:p>
                      <a:pPr marL="171450" marR="0" indent="-171450" algn="ctr">
                        <a:lnSpc>
                          <a:spcPct val="107000"/>
                        </a:lnSpc>
                        <a:spcBef>
                          <a:spcPts val="0"/>
                        </a:spcBef>
                        <a:spcAft>
                          <a:spcPts val="0"/>
                        </a:spcAft>
                        <a:buFont typeface="Wingdings" panose="05000000000000000000" pitchFamily="2" charset="2"/>
                        <a:buChar char="ü"/>
                      </a:pPr>
                      <a:r>
                        <a:rPr lang="en-US" sz="900">
                          <a:solidFill>
                            <a:schemeClr val="tx1"/>
                          </a:solidFill>
                          <a:effectLst/>
                          <a:latin typeface="+mn-lt"/>
                          <a:ea typeface="Calibri" panose="020F0502020204030204" pitchFamily="34" charset="0"/>
                          <a:cs typeface="Times New Roman" panose="02020603050405020304" pitchFamily="18" charset="0"/>
                        </a:rPr>
                        <a:t> </a:t>
                      </a:r>
                    </a:p>
                  </a:txBody>
                  <a:tcPr marL="22226" marR="2222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indent="0" algn="ctr">
                        <a:lnSpc>
                          <a:spcPct val="107000"/>
                        </a:lnSpc>
                        <a:spcBef>
                          <a:spcPts val="0"/>
                        </a:spcBef>
                        <a:spcAft>
                          <a:spcPts val="0"/>
                        </a:spcAft>
                        <a:buFont typeface="Wingdings" panose="05000000000000000000" pitchFamily="2" charset="2"/>
                        <a:buNone/>
                      </a:pPr>
                      <a:r>
                        <a:rPr lang="en-US" sz="900" b="0">
                          <a:solidFill>
                            <a:schemeClr val="tx1"/>
                          </a:solidFill>
                          <a:effectLst/>
                          <a:latin typeface="+mn-lt"/>
                          <a:ea typeface="Calibri" panose="020F0502020204030204" pitchFamily="34" charset="0"/>
                          <a:cs typeface="Times New Roman" panose="02020603050405020304" pitchFamily="18" charset="0"/>
                        </a:rPr>
                        <a:t>100% of devices purchased </a:t>
                      </a:r>
                    </a:p>
                  </a:txBody>
                  <a:tcPr marL="22226" marR="2222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a:lnSpc>
                          <a:spcPct val="107000"/>
                        </a:lnSpc>
                        <a:spcBef>
                          <a:spcPts val="0"/>
                        </a:spcBef>
                        <a:spcAft>
                          <a:spcPts val="0"/>
                        </a:spcAft>
                        <a:buFont typeface="Wingdings" panose="05000000000000000000" pitchFamily="2" charset="2"/>
                        <a:buNone/>
                      </a:pPr>
                      <a:r>
                        <a:rPr lang="en-US" sz="900" b="0">
                          <a:solidFill>
                            <a:schemeClr val="tx1"/>
                          </a:solidFill>
                          <a:effectLst/>
                          <a:latin typeface="+mn-lt"/>
                          <a:ea typeface="Calibri" panose="020F0502020204030204" pitchFamily="34" charset="0"/>
                          <a:cs typeface="Times New Roman" panose="02020603050405020304" pitchFamily="18" charset="0"/>
                        </a:rPr>
                        <a:t>200% of devices purchased</a:t>
                      </a:r>
                    </a:p>
                  </a:txBody>
                  <a:tcPr marL="22226" marR="2222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83302">
                <a:tc gridSpan="6">
                  <a:txBody>
                    <a:bodyPr/>
                    <a:lstStyle/>
                    <a:p>
                      <a:pPr marL="0" marR="0">
                        <a:lnSpc>
                          <a:spcPct val="90000"/>
                        </a:lnSpc>
                        <a:spcBef>
                          <a:spcPts val="0"/>
                        </a:spcBef>
                        <a:spcAft>
                          <a:spcPts val="0"/>
                        </a:spcAft>
                      </a:pPr>
                      <a:r>
                        <a:rPr lang="en-US" sz="900">
                          <a:solidFill>
                            <a:schemeClr val="tx1"/>
                          </a:solidFill>
                          <a:effectLst/>
                          <a:latin typeface="Segoe UI Semibold" panose="020B0702040204020203" pitchFamily="34" charset="0"/>
                          <a:cs typeface="Segoe UI Semibold" panose="020B0702040204020203" pitchFamily="34" charset="0"/>
                        </a:rPr>
                        <a:t> </a:t>
                      </a:r>
                      <a:r>
                        <a:rPr lang="en-US" sz="900" b="1">
                          <a:solidFill>
                            <a:schemeClr val="bg1"/>
                          </a:solidFill>
                          <a:effectLst/>
                          <a:latin typeface="Segoe UI Semibold" panose="020B0702040204020203" pitchFamily="34" charset="0"/>
                          <a:cs typeface="Segoe UI Semibold" panose="020B0702040204020203" pitchFamily="34" charset="0"/>
                        </a:rPr>
                        <a:t>Onboarding</a:t>
                      </a:r>
                      <a:endParaRPr lang="en-US" sz="900" b="1">
                        <a:solidFill>
                          <a:schemeClr val="bg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marL="174411" marR="2222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F7F7F"/>
                    </a:solidFill>
                  </a:tcPr>
                </a:tc>
                <a:tc hMerge="1">
                  <a:txBody>
                    <a:bodyPr/>
                    <a:lstStyle/>
                    <a:p>
                      <a:endParaRPr lang="en-US"/>
                    </a:p>
                  </a:txBody>
                  <a:tcPr/>
                </a:tc>
                <a:tc hMerge="1">
                  <a:txBody>
                    <a:bodyPr/>
                    <a:lstStyle/>
                    <a:p>
                      <a:endParaRPr lang="en-US"/>
                    </a:p>
                  </a:txBody>
                  <a:tcPr marL="23305" marR="23305" marT="0" marB="0" anchor="ctr">
                    <a:solidFill>
                      <a:schemeClr val="bg1">
                        <a:lumMod val="50000"/>
                      </a:schemeClr>
                    </a:solidFill>
                  </a:tcPr>
                </a:tc>
                <a:tc hMerge="1">
                  <a:txBody>
                    <a:bodyPr/>
                    <a:lstStyle/>
                    <a:p>
                      <a:endParaRPr lang="en-US"/>
                    </a:p>
                  </a:txBody>
                  <a:tcPr/>
                </a:tc>
                <a:tc hMerge="1">
                  <a:txBody>
                    <a:bodyPr/>
                    <a:lstStyle/>
                    <a:p>
                      <a:endParaRPr lang="en-US"/>
                    </a:p>
                  </a:txBody>
                  <a:tcPr marL="23305" marR="23305" marT="0" marB="0" anchor="ctr">
                    <a:solidFill>
                      <a:schemeClr val="bg1">
                        <a:lumMod val="50000"/>
                      </a:schemeClr>
                    </a:solidFill>
                  </a:tcPr>
                </a:tc>
                <a:tc hMerge="1">
                  <a:txBody>
                    <a:bodyPr/>
                    <a:lstStyle/>
                    <a:p>
                      <a:endParaRPr lang="en-US"/>
                    </a:p>
                  </a:txBody>
                  <a:tcPr/>
                </a:tc>
                <a:tc>
                  <a:txBody>
                    <a:bodyPr/>
                    <a:lstStyle/>
                    <a:p>
                      <a:pPr marL="0" marR="0">
                        <a:lnSpc>
                          <a:spcPct val="90000"/>
                        </a:lnSpc>
                        <a:spcBef>
                          <a:spcPts val="0"/>
                        </a:spcBef>
                        <a:spcAft>
                          <a:spcPts val="0"/>
                        </a:spcAft>
                      </a:pPr>
                      <a:endParaRPr lang="en-US" sz="900" b="0">
                        <a:solidFill>
                          <a:schemeClr val="tx1"/>
                        </a:solidFill>
                        <a:effectLst/>
                        <a:latin typeface="+mn-lt"/>
                        <a:ea typeface="Calibri" panose="020F0502020204030204" pitchFamily="34" charset="0"/>
                        <a:cs typeface="Times New Roman" panose="02020603050405020304" pitchFamily="18" charset="0"/>
                      </a:endParaRPr>
                    </a:p>
                  </a:txBody>
                  <a:tcPr marL="174411" marR="2222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F7F7F"/>
                    </a:solidFill>
                  </a:tcPr>
                </a:tc>
                <a:tc>
                  <a:txBody>
                    <a:bodyPr/>
                    <a:lstStyle/>
                    <a:p>
                      <a:pPr marL="0" marR="0">
                        <a:lnSpc>
                          <a:spcPct val="90000"/>
                        </a:lnSpc>
                        <a:spcBef>
                          <a:spcPts val="0"/>
                        </a:spcBef>
                        <a:spcAft>
                          <a:spcPts val="0"/>
                        </a:spcAft>
                      </a:pPr>
                      <a:endParaRPr lang="en-US" sz="900" b="0">
                        <a:solidFill>
                          <a:schemeClr val="tx1"/>
                        </a:solidFill>
                        <a:effectLst/>
                        <a:latin typeface="+mn-lt"/>
                        <a:ea typeface="Calibri" panose="020F0502020204030204" pitchFamily="34" charset="0"/>
                        <a:cs typeface="Times New Roman" panose="02020603050405020304" pitchFamily="18" charset="0"/>
                      </a:endParaRPr>
                    </a:p>
                  </a:txBody>
                  <a:tcPr marL="174411" marR="2222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10010"/>
                  </a:ext>
                </a:extLst>
              </a:tr>
              <a:tr h="223520">
                <a:tc>
                  <a:txBody>
                    <a:bodyPr/>
                    <a:lstStyle/>
                    <a:p>
                      <a:pPr marL="0" marR="0">
                        <a:lnSpc>
                          <a:spcPct val="90000"/>
                        </a:lnSpc>
                        <a:spcBef>
                          <a:spcPts val="0"/>
                        </a:spcBef>
                        <a:spcAft>
                          <a:spcPts val="0"/>
                        </a:spcAft>
                      </a:pPr>
                      <a:r>
                        <a:rPr lang="en-US" sz="900" b="0" i="0">
                          <a:solidFill>
                            <a:schemeClr val="tx1"/>
                          </a:solidFill>
                          <a:effectLst/>
                          <a:latin typeface="+mn-lt"/>
                          <a:ea typeface="Calibri" panose="020F0502020204030204" pitchFamily="34" charset="0"/>
                          <a:cs typeface="Times New Roman" panose="02020603050405020304" pitchFamily="18" charset="0"/>
                        </a:rPr>
                        <a:t>Claims Sharing setup</a:t>
                      </a:r>
                    </a:p>
                  </a:txBody>
                  <a:tcPr marL="174411" marR="22238" marT="9264"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ctr">
                        <a:lnSpc>
                          <a:spcPct val="107000"/>
                        </a:lnSpc>
                        <a:buFont typeface="Wingdings" panose="05000000000000000000" pitchFamily="2" charset="2"/>
                        <a:buChar char="ü"/>
                      </a:pPr>
                      <a:endParaRPr lang="en-US" sz="900" b="0" i="0">
                        <a:solidFill>
                          <a:schemeClr val="tx1"/>
                        </a:solidFill>
                        <a:effectLst/>
                        <a:latin typeface="+mn-lt"/>
                      </a:endParaRPr>
                    </a:p>
                  </a:txBody>
                  <a:tcPr marL="22238"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171450" indent="-171450" algn="ctr">
                        <a:lnSpc>
                          <a:spcPct val="107000"/>
                        </a:lnSpc>
                        <a:buFont typeface="Wingdings" panose="05000000000000000000" pitchFamily="2" charset="2"/>
                        <a:buChar char="ü"/>
                      </a:pPr>
                      <a:endParaRPr lang="en-US" sz="900" b="0" i="1">
                        <a:solidFill>
                          <a:schemeClr val="tx1"/>
                        </a:solidFill>
                        <a:effectLst/>
                        <a:latin typeface="+mn-lt"/>
                      </a:endParaRPr>
                    </a:p>
                  </a:txBody>
                  <a:tcPr marL="22238"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p>
                      <a:pPr marL="171450" marR="0" indent="-171450" algn="ctr">
                        <a:lnSpc>
                          <a:spcPct val="107000"/>
                        </a:lnSpc>
                        <a:spcBef>
                          <a:spcPts val="0"/>
                        </a:spcBef>
                        <a:spcAft>
                          <a:spcPts val="0"/>
                        </a:spcAft>
                        <a:buFont typeface="Wingdings" panose="05000000000000000000" pitchFamily="2" charset="2"/>
                        <a:buChar char="ü"/>
                      </a:pPr>
                      <a:endParaRPr lang="en-US" sz="900" b="0" i="1">
                        <a:solidFill>
                          <a:schemeClr val="tx1"/>
                        </a:solidFill>
                        <a:effectLst/>
                        <a:latin typeface="+mn-lt"/>
                        <a:ea typeface="Calibri" panose="020F0502020204030204" pitchFamily="34" charset="0"/>
                        <a:cs typeface="Times New Roman" panose="02020603050405020304" pitchFamily="18" charset="0"/>
                      </a:endParaRPr>
                    </a:p>
                  </a:txBody>
                  <a:tcPr marL="22226" marR="22226" marT="0"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marL="171450" marR="0" indent="-171450" algn="ctr">
                        <a:lnSpc>
                          <a:spcPct val="107000"/>
                        </a:lnSpc>
                        <a:spcBef>
                          <a:spcPts val="0"/>
                        </a:spcBef>
                        <a:spcAft>
                          <a:spcPts val="0"/>
                        </a:spcAft>
                        <a:buFont typeface="Wingdings" panose="05000000000000000000" pitchFamily="2" charset="2"/>
                        <a:buChar char="ü"/>
                      </a:pPr>
                      <a:r>
                        <a:rPr lang="en-US" sz="900" b="0" i="1">
                          <a:solidFill>
                            <a:schemeClr val="tx1"/>
                          </a:solidFill>
                          <a:effectLst/>
                          <a:latin typeface="+mn-lt"/>
                          <a:ea typeface="Calibri" panose="020F0502020204030204" pitchFamily="34" charset="0"/>
                          <a:cs typeface="Times New Roman" panose="02020603050405020304" pitchFamily="18" charset="0"/>
                        </a:rPr>
                        <a:t> </a:t>
                      </a:r>
                    </a:p>
                  </a:txBody>
                  <a:tcPr marL="22226" marR="22226"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indent="-171450" algn="ctr">
                        <a:lnSpc>
                          <a:spcPct val="107000"/>
                        </a:lnSpc>
                        <a:spcBef>
                          <a:spcPts val="0"/>
                        </a:spcBef>
                        <a:spcAft>
                          <a:spcPts val="0"/>
                        </a:spcAft>
                        <a:buFont typeface="Wingdings" panose="05000000000000000000" pitchFamily="2" charset="2"/>
                        <a:buChar char="ü"/>
                      </a:pPr>
                      <a:r>
                        <a:rPr lang="en-US" sz="900" b="0" i="1">
                          <a:solidFill>
                            <a:schemeClr val="tx1"/>
                          </a:solidFill>
                          <a:effectLst/>
                          <a:latin typeface="+mn-lt"/>
                          <a:ea typeface="Calibri" panose="020F0502020204030204" pitchFamily="34" charset="0"/>
                          <a:cs typeface="Times New Roman" panose="02020603050405020304" pitchFamily="18" charset="0"/>
                        </a:rPr>
                        <a:t> </a:t>
                      </a:r>
                    </a:p>
                  </a:txBody>
                  <a:tcPr marL="22226" marR="22226"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302057">
                <a:tc>
                  <a:txBody>
                    <a:bodyPr/>
                    <a:lstStyle/>
                    <a:p>
                      <a:pPr marL="0" marR="0">
                        <a:lnSpc>
                          <a:spcPct val="90000"/>
                        </a:lnSpc>
                        <a:spcBef>
                          <a:spcPts val="0"/>
                        </a:spcBef>
                        <a:spcAft>
                          <a:spcPts val="0"/>
                        </a:spcAft>
                      </a:pPr>
                      <a:r>
                        <a:rPr lang="en-US" sz="900" b="0" i="0">
                          <a:solidFill>
                            <a:schemeClr val="tx1"/>
                          </a:solidFill>
                          <a:effectLst/>
                          <a:latin typeface="+mn-lt"/>
                          <a:ea typeface="Calibri" panose="020F0502020204030204" pitchFamily="34" charset="0"/>
                          <a:cs typeface="Times New Roman" panose="02020603050405020304" pitchFamily="18" charset="0"/>
                        </a:rPr>
                        <a:t>Deployment materials</a:t>
                      </a:r>
                    </a:p>
                  </a:txBody>
                  <a:tcPr marL="174411"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ctr">
                        <a:lnSpc>
                          <a:spcPct val="107000"/>
                        </a:lnSpc>
                        <a:buFont typeface="Wingdings" panose="05000000000000000000" pitchFamily="2" charset="2"/>
                        <a:buChar char="ü"/>
                      </a:pPr>
                      <a:endParaRPr lang="en-US" sz="900" b="0" i="0">
                        <a:solidFill>
                          <a:schemeClr val="tx1"/>
                        </a:solidFill>
                        <a:effectLst/>
                        <a:latin typeface="+mn-lt"/>
                      </a:endParaRPr>
                    </a:p>
                  </a:txBody>
                  <a:tcPr marL="22238"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171450" indent="-171450" algn="ctr">
                        <a:lnSpc>
                          <a:spcPct val="107000"/>
                        </a:lnSpc>
                        <a:buFont typeface="Wingdings" panose="05000000000000000000" pitchFamily="2" charset="2"/>
                        <a:buChar char="ü"/>
                      </a:pPr>
                      <a:endParaRPr lang="en-US" sz="900" b="0" i="1">
                        <a:solidFill>
                          <a:schemeClr val="tx1"/>
                        </a:solidFill>
                        <a:effectLst/>
                        <a:latin typeface="+mn-lt"/>
                      </a:endParaRPr>
                    </a:p>
                  </a:txBody>
                  <a:tcPr marL="22238"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p>
                      <a:pPr marL="171450" marR="0" indent="-171450" algn="ctr">
                        <a:lnSpc>
                          <a:spcPct val="107000"/>
                        </a:lnSpc>
                        <a:spcBef>
                          <a:spcPts val="0"/>
                        </a:spcBef>
                        <a:spcAft>
                          <a:spcPts val="0"/>
                        </a:spcAft>
                        <a:buFont typeface="Wingdings" panose="05000000000000000000" pitchFamily="2" charset="2"/>
                        <a:buChar char="ü"/>
                      </a:pPr>
                      <a:endParaRPr lang="en-US" sz="900" b="0" i="1">
                        <a:solidFill>
                          <a:schemeClr val="tx1"/>
                        </a:solidFill>
                        <a:effectLst/>
                        <a:latin typeface="+mn-lt"/>
                        <a:ea typeface="Calibri" panose="020F0502020204030204" pitchFamily="34" charset="0"/>
                        <a:cs typeface="Times New Roman" panose="02020603050405020304" pitchFamily="18" charset="0"/>
                      </a:endParaRPr>
                    </a:p>
                  </a:txBody>
                  <a:tcPr marL="22226" marR="22226" marT="0"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marL="171450" marR="0" lvl="0" indent="-171450" algn="ctr" defTabSz="914367" rtl="0" eaLnBrk="1" fontAlgn="auto" latinLnBrk="0" hangingPunct="1">
                        <a:lnSpc>
                          <a:spcPct val="107000"/>
                        </a:lnSpc>
                        <a:spcBef>
                          <a:spcPts val="0"/>
                        </a:spcBef>
                        <a:spcAft>
                          <a:spcPts val="0"/>
                        </a:spcAft>
                        <a:buClrTx/>
                        <a:buSzTx/>
                        <a:buFont typeface="Wingdings" panose="05000000000000000000" pitchFamily="2" charset="2"/>
                        <a:buChar char="ü"/>
                        <a:tabLst/>
                        <a:defRPr/>
                      </a:pPr>
                      <a:r>
                        <a:rPr lang="en-US" sz="900" b="0" i="1">
                          <a:solidFill>
                            <a:schemeClr val="tx1"/>
                          </a:solidFill>
                          <a:effectLst/>
                          <a:latin typeface="+mn-lt"/>
                          <a:ea typeface="Calibri" panose="020F0502020204030204" pitchFamily="34" charset="0"/>
                          <a:cs typeface="Times New Roman" panose="02020603050405020304" pitchFamily="18" charset="0"/>
                        </a:rPr>
                        <a:t> </a:t>
                      </a:r>
                    </a:p>
                  </a:txBody>
                  <a:tcPr marL="22226" marR="22226" marT="0"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indent="-171450" algn="ctr">
                        <a:lnSpc>
                          <a:spcPct val="107000"/>
                        </a:lnSpc>
                        <a:spcBef>
                          <a:spcPts val="0"/>
                        </a:spcBef>
                        <a:spcAft>
                          <a:spcPts val="0"/>
                        </a:spcAft>
                        <a:buFont typeface="Wingdings" panose="05000000000000000000" pitchFamily="2" charset="2"/>
                        <a:buChar char="ü"/>
                      </a:pPr>
                      <a:r>
                        <a:rPr lang="en-US" sz="900" b="0" i="1" baseline="0">
                          <a:solidFill>
                            <a:schemeClr val="tx1"/>
                          </a:solidFill>
                          <a:effectLst/>
                          <a:latin typeface="+mn-lt"/>
                          <a:ea typeface="Calibri" panose="020F0502020204030204" pitchFamily="34" charset="0"/>
                          <a:cs typeface="Times New Roman" panose="02020603050405020304" pitchFamily="18" charset="0"/>
                        </a:rPr>
                        <a:t> </a:t>
                      </a:r>
                      <a:endParaRPr lang="en-US" sz="900" b="0" i="1">
                        <a:solidFill>
                          <a:schemeClr val="tx1"/>
                        </a:solidFill>
                        <a:effectLst/>
                        <a:latin typeface="+mn-lt"/>
                        <a:ea typeface="Calibri" panose="020F0502020204030204" pitchFamily="34" charset="0"/>
                        <a:cs typeface="Times New Roman" panose="02020603050405020304" pitchFamily="18" charset="0"/>
                      </a:endParaRPr>
                    </a:p>
                  </a:txBody>
                  <a:tcPr marL="22226" marR="22226" marT="0"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8308273"/>
                  </a:ext>
                </a:extLst>
              </a:tr>
              <a:tr h="223520">
                <a:tc>
                  <a:txBody>
                    <a:bodyPr/>
                    <a:lstStyle/>
                    <a:p>
                      <a:pPr marL="0" marR="0">
                        <a:lnSpc>
                          <a:spcPct val="90000"/>
                        </a:lnSpc>
                        <a:spcBef>
                          <a:spcPts val="0"/>
                        </a:spcBef>
                        <a:spcAft>
                          <a:spcPts val="0"/>
                        </a:spcAft>
                      </a:pPr>
                      <a:r>
                        <a:rPr lang="en-US" sz="900" b="0" i="0">
                          <a:solidFill>
                            <a:schemeClr val="tx1"/>
                          </a:solidFill>
                          <a:effectLst/>
                          <a:latin typeface="+mn-lt"/>
                          <a:ea typeface="Calibri" panose="020F0502020204030204" pitchFamily="34" charset="0"/>
                          <a:cs typeface="Times New Roman" panose="02020603050405020304" pitchFamily="18" charset="0"/>
                        </a:rPr>
                        <a:t>Surface Experience Training</a:t>
                      </a:r>
                    </a:p>
                  </a:txBody>
                  <a:tcPr marL="174411"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07000"/>
                        </a:lnSpc>
                        <a:buFont typeface="Wingdings" panose="05000000000000000000" pitchFamily="2" charset="2"/>
                        <a:buNone/>
                      </a:pPr>
                      <a:r>
                        <a:rPr lang="en-US" sz="900" b="0" i="1">
                          <a:solidFill>
                            <a:schemeClr val="tx1"/>
                          </a:solidFill>
                          <a:effectLst/>
                          <a:latin typeface="+mn-lt"/>
                          <a:ea typeface="Calibri" panose="020F0502020204030204" pitchFamily="34" charset="0"/>
                          <a:cs typeface="Times New Roman" panose="02020603050405020304" pitchFamily="18" charset="0"/>
                        </a:rPr>
                        <a:t> </a:t>
                      </a:r>
                      <a:endParaRPr lang="en-US" sz="900" b="0" i="1">
                        <a:solidFill>
                          <a:schemeClr val="tx1"/>
                        </a:solidFill>
                        <a:effectLst/>
                        <a:latin typeface="+mn-lt"/>
                      </a:endParaRPr>
                    </a:p>
                  </a:txBody>
                  <a:tcPr marL="22238"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indent="0" algn="ctr">
                        <a:lnSpc>
                          <a:spcPct val="107000"/>
                        </a:lnSpc>
                        <a:buFont typeface="Wingdings" panose="05000000000000000000" pitchFamily="2" charset="2"/>
                        <a:buNone/>
                      </a:pPr>
                      <a:r>
                        <a:rPr lang="en-US" sz="900" b="0" i="1">
                          <a:solidFill>
                            <a:schemeClr val="tx1"/>
                          </a:solidFill>
                          <a:effectLst/>
                          <a:latin typeface="+mn-lt"/>
                          <a:ea typeface="Calibri" panose="020F0502020204030204" pitchFamily="34" charset="0"/>
                          <a:cs typeface="Times New Roman" panose="02020603050405020304" pitchFamily="18" charset="0"/>
                        </a:rPr>
                        <a:t> </a:t>
                      </a:r>
                      <a:endParaRPr lang="en-US" sz="900" b="0" i="1">
                        <a:solidFill>
                          <a:schemeClr val="tx1"/>
                        </a:solidFill>
                        <a:effectLst/>
                        <a:latin typeface="+mn-lt"/>
                      </a:endParaRPr>
                    </a:p>
                  </a:txBody>
                  <a:tcPr marL="22238"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p>
                      <a:pPr marL="171450" marR="0" indent="-171450" algn="ctr">
                        <a:lnSpc>
                          <a:spcPct val="107000"/>
                        </a:lnSpc>
                        <a:spcBef>
                          <a:spcPts val="0"/>
                        </a:spcBef>
                        <a:spcAft>
                          <a:spcPts val="0"/>
                        </a:spcAft>
                        <a:buFont typeface="Wingdings" panose="05000000000000000000" pitchFamily="2" charset="2"/>
                        <a:buChar char="ü"/>
                      </a:pPr>
                      <a:endParaRPr lang="en-US" sz="900" b="0" i="1">
                        <a:solidFill>
                          <a:schemeClr val="tx1"/>
                        </a:solidFill>
                        <a:effectLst/>
                        <a:latin typeface="+mn-lt"/>
                        <a:ea typeface="Calibri" panose="020F0502020204030204" pitchFamily="34" charset="0"/>
                        <a:cs typeface="Times New Roman" panose="02020603050405020304" pitchFamily="18" charset="0"/>
                      </a:endParaRPr>
                    </a:p>
                  </a:txBody>
                  <a:tcPr marL="22226" marR="22226" marT="0"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indent="0" algn="ctr">
                        <a:lnSpc>
                          <a:spcPct val="107000"/>
                        </a:lnSpc>
                        <a:spcBef>
                          <a:spcPts val="0"/>
                        </a:spcBef>
                        <a:spcAft>
                          <a:spcPts val="0"/>
                        </a:spcAft>
                        <a:buFont typeface="Wingdings" panose="05000000000000000000" pitchFamily="2" charset="2"/>
                        <a:buNone/>
                      </a:pPr>
                      <a:r>
                        <a:rPr lang="en-US" sz="900" b="0" kern="1200">
                          <a:solidFill>
                            <a:schemeClr val="tx1"/>
                          </a:solidFill>
                          <a:effectLst/>
                          <a:latin typeface="+mn-lt"/>
                          <a:ea typeface="Calibri" panose="020F0502020204030204" pitchFamily="34" charset="0"/>
                          <a:cs typeface="Times New Roman" panose="02020603050405020304" pitchFamily="18" charset="0"/>
                        </a:rPr>
                        <a:t>For teachers</a:t>
                      </a:r>
                    </a:p>
                  </a:txBody>
                  <a:tcPr marL="22226" marR="22226" marT="0"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32742" rtl="0" eaLnBrk="1" latinLnBrk="0" hangingPunct="1">
                        <a:lnSpc>
                          <a:spcPct val="107000"/>
                        </a:lnSpc>
                        <a:spcBef>
                          <a:spcPts val="0"/>
                        </a:spcBef>
                        <a:spcAft>
                          <a:spcPts val="0"/>
                        </a:spcAft>
                        <a:buFont typeface="Wingdings" panose="05000000000000000000" pitchFamily="2" charset="2"/>
                        <a:buNone/>
                      </a:pPr>
                      <a:r>
                        <a:rPr lang="en-US" sz="900" b="0" kern="1200">
                          <a:solidFill>
                            <a:schemeClr val="tx1"/>
                          </a:solidFill>
                          <a:effectLst/>
                          <a:latin typeface="+mn-lt"/>
                          <a:ea typeface="Calibri" panose="020F0502020204030204" pitchFamily="34" charset="0"/>
                          <a:cs typeface="Times New Roman" panose="02020603050405020304" pitchFamily="18" charset="0"/>
                        </a:rPr>
                        <a:t>For end-users</a:t>
                      </a:r>
                    </a:p>
                  </a:txBody>
                  <a:tcPr marL="22226" marR="22226" marT="0"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204449">
                <a:tc>
                  <a:txBody>
                    <a:bodyPr/>
                    <a:lstStyle/>
                    <a:p>
                      <a:pPr marL="0" marR="0">
                        <a:lnSpc>
                          <a:spcPct val="90000"/>
                        </a:lnSpc>
                        <a:spcBef>
                          <a:spcPts val="0"/>
                        </a:spcBef>
                        <a:spcAft>
                          <a:spcPts val="0"/>
                        </a:spcAft>
                      </a:pPr>
                      <a:r>
                        <a:rPr lang="en-US" sz="900" b="1" kern="1200" baseline="0">
                          <a:solidFill>
                            <a:schemeClr val="bg1"/>
                          </a:solidFill>
                          <a:effectLst/>
                          <a:latin typeface="Segoe UI Semibold" panose="020B0702040204020203" pitchFamily="34" charset="0"/>
                          <a:ea typeface="+mn-ea"/>
                          <a:cs typeface="Segoe UI Semibold" panose="020B0702040204020203" pitchFamily="34" charset="0"/>
                        </a:rPr>
                        <a:t>Device Replacement</a:t>
                      </a:r>
                      <a:endParaRPr lang="en-US" sz="900" b="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marL="174411" marR="22238" marT="9264" marB="0"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p>
                      <a:pPr marL="171450" indent="-171450" algn="ctr">
                        <a:lnSpc>
                          <a:spcPct val="107000"/>
                        </a:lnSpc>
                        <a:buFont typeface="Wingdings" panose="05000000000000000000" pitchFamily="2" charset="2"/>
                        <a:buChar char="ü"/>
                      </a:pPr>
                      <a:endParaRPr lang="en-US" sz="900" b="0" kern="1200">
                        <a:solidFill>
                          <a:schemeClr val="tx1"/>
                        </a:solidFill>
                        <a:effectLst/>
                        <a:latin typeface="+mn-lt"/>
                        <a:ea typeface="+mn-ea"/>
                        <a:cs typeface="+mn-cs"/>
                      </a:endParaRPr>
                    </a:p>
                  </a:txBody>
                  <a:tcPr marL="22238" marR="22238" marT="9264" marB="0" anchor="ctr">
                    <a:lnL w="2857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F7F7F"/>
                    </a:solidFill>
                  </a:tcPr>
                </a:tc>
                <a:tc gridSpan="2">
                  <a:txBody>
                    <a:bodyPr/>
                    <a:lstStyle/>
                    <a:p>
                      <a:pPr marL="171450" indent="-171450" algn="ctr">
                        <a:lnSpc>
                          <a:spcPct val="107000"/>
                        </a:lnSpc>
                        <a:buFont typeface="Wingdings" panose="05000000000000000000" pitchFamily="2" charset="2"/>
                        <a:buChar char="ü"/>
                      </a:pPr>
                      <a:endParaRPr lang="en-US" sz="900" b="0" kern="1200">
                        <a:solidFill>
                          <a:schemeClr val="tx1"/>
                        </a:solidFill>
                        <a:effectLst/>
                        <a:latin typeface="+mn-lt"/>
                        <a:ea typeface="+mn-ea"/>
                        <a:cs typeface="+mn-cs"/>
                      </a:endParaRPr>
                    </a:p>
                  </a:txBody>
                  <a:tcPr marL="22238" marR="22238" marT="9264"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F7F7F"/>
                    </a:solidFill>
                  </a:tcPr>
                </a:tc>
                <a:tc hMerge="1">
                  <a:txBody>
                    <a:bodyPr/>
                    <a:lstStyle/>
                    <a:p>
                      <a:endParaRPr lang="en-US"/>
                    </a:p>
                  </a:txBody>
                  <a:tcPr/>
                </a:tc>
                <a:tc gridSpan="2">
                  <a:txBody>
                    <a:bodyPr/>
                    <a:lstStyle/>
                    <a:p>
                      <a:pPr marL="171450" marR="0" indent="-171450" algn="ctr">
                        <a:lnSpc>
                          <a:spcPct val="107000"/>
                        </a:lnSpc>
                        <a:spcBef>
                          <a:spcPts val="0"/>
                        </a:spcBef>
                        <a:spcAft>
                          <a:spcPts val="0"/>
                        </a:spcAft>
                        <a:buFont typeface="Wingdings" panose="05000000000000000000" pitchFamily="2" charset="2"/>
                        <a:buChar char="ü"/>
                      </a:pPr>
                      <a:endParaRPr lang="en-US" sz="900" b="0">
                        <a:solidFill>
                          <a:schemeClr val="tx1"/>
                        </a:solidFill>
                        <a:effectLst/>
                        <a:latin typeface="+mn-lt"/>
                        <a:ea typeface="Calibri" panose="020F0502020204030204" pitchFamily="34" charset="0"/>
                        <a:cs typeface="Times New Roman" panose="02020603050405020304" pitchFamily="18" charset="0"/>
                      </a:endParaRPr>
                    </a:p>
                  </a:txBody>
                  <a:tcPr marL="22226" marR="22226"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F7F7F"/>
                    </a:solidFill>
                  </a:tcPr>
                </a:tc>
                <a:tc hMerge="1">
                  <a:txBody>
                    <a:bodyPr/>
                    <a:lstStyle/>
                    <a:p>
                      <a:endParaRPr lang="en-US"/>
                    </a:p>
                  </a:txBody>
                  <a:tcPr/>
                </a:tc>
                <a:tc>
                  <a:txBody>
                    <a:bodyPr/>
                    <a:lstStyle/>
                    <a:p>
                      <a:pPr marL="171450" marR="0" indent="-171450" algn="ctr">
                        <a:lnSpc>
                          <a:spcPct val="107000"/>
                        </a:lnSpc>
                        <a:spcBef>
                          <a:spcPts val="0"/>
                        </a:spcBef>
                        <a:spcAft>
                          <a:spcPts val="0"/>
                        </a:spcAft>
                        <a:buFont typeface="Wingdings" panose="05000000000000000000" pitchFamily="2" charset="2"/>
                        <a:buChar char="ü"/>
                      </a:pPr>
                      <a:endParaRPr lang="en-US" sz="900" b="0">
                        <a:solidFill>
                          <a:schemeClr val="tx1"/>
                        </a:solidFill>
                        <a:effectLst/>
                        <a:latin typeface="+mn-lt"/>
                        <a:ea typeface="Calibri" panose="020F0502020204030204" pitchFamily="34" charset="0"/>
                        <a:cs typeface="Times New Roman" panose="02020603050405020304" pitchFamily="18" charset="0"/>
                      </a:endParaRPr>
                    </a:p>
                  </a:txBody>
                  <a:tcPr marL="22226" marR="22226"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p>
                      <a:pPr marL="171450" marR="0" indent="-171450" algn="ctr">
                        <a:lnSpc>
                          <a:spcPct val="107000"/>
                        </a:lnSpc>
                        <a:spcBef>
                          <a:spcPts val="0"/>
                        </a:spcBef>
                        <a:spcAft>
                          <a:spcPts val="0"/>
                        </a:spcAft>
                        <a:buFont typeface="Wingdings" panose="05000000000000000000" pitchFamily="2" charset="2"/>
                        <a:buChar char="ü"/>
                      </a:pPr>
                      <a:endParaRPr lang="en-US" sz="900" b="0">
                        <a:solidFill>
                          <a:schemeClr val="tx1"/>
                        </a:solidFill>
                        <a:effectLst/>
                        <a:latin typeface="+mn-lt"/>
                        <a:ea typeface="Calibri" panose="020F0502020204030204" pitchFamily="34" charset="0"/>
                        <a:cs typeface="Times New Roman" panose="02020603050405020304" pitchFamily="18" charset="0"/>
                      </a:endParaRPr>
                    </a:p>
                  </a:txBody>
                  <a:tcPr marL="22226" marR="22226"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10017"/>
                  </a:ext>
                </a:extLst>
              </a:tr>
              <a:tr h="299745">
                <a:tc>
                  <a:txBody>
                    <a:bodyPr/>
                    <a:lstStyle/>
                    <a:p>
                      <a:pPr marL="0" marR="0">
                        <a:lnSpc>
                          <a:spcPct val="90000"/>
                        </a:lnSpc>
                        <a:spcBef>
                          <a:spcPts val="0"/>
                        </a:spcBef>
                        <a:spcAft>
                          <a:spcPts val="0"/>
                        </a:spcAft>
                      </a:pPr>
                      <a:r>
                        <a:rPr lang="en-US" sz="900" b="0">
                          <a:solidFill>
                            <a:schemeClr val="tx1"/>
                          </a:solidFill>
                          <a:effectLst/>
                          <a:latin typeface="+mn-lt"/>
                          <a:ea typeface="Calibri" panose="020F0502020204030204" pitchFamily="34" charset="0"/>
                          <a:cs typeface="Times New Roman" panose="02020603050405020304" pitchFamily="18" charset="0"/>
                        </a:rPr>
                        <a:t>Prepaid return shipments</a:t>
                      </a:r>
                    </a:p>
                  </a:txBody>
                  <a:tcPr marL="174411" marR="22238" marT="9264"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ctr">
                        <a:lnSpc>
                          <a:spcPct val="107000"/>
                        </a:lnSpc>
                        <a:buFont typeface="Wingdings" panose="05000000000000000000" pitchFamily="2" charset="2"/>
                        <a:buChar char="ü"/>
                      </a:pPr>
                      <a:r>
                        <a:rPr lang="en-US" sz="900" b="0">
                          <a:solidFill>
                            <a:schemeClr val="tx1"/>
                          </a:solidFill>
                          <a:effectLst/>
                          <a:latin typeface="+mn-lt"/>
                        </a:rPr>
                        <a:t> </a:t>
                      </a:r>
                    </a:p>
                  </a:txBody>
                  <a:tcPr marL="22238" marR="22238" marT="9264"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171450" indent="-171450" algn="ctr">
                        <a:lnSpc>
                          <a:spcPct val="107000"/>
                        </a:lnSpc>
                        <a:buFont typeface="Wingdings" panose="05000000000000000000" pitchFamily="2" charset="2"/>
                        <a:buChar char="ü"/>
                      </a:pPr>
                      <a:r>
                        <a:rPr lang="en-US" sz="900" b="0">
                          <a:solidFill>
                            <a:schemeClr val="tx1"/>
                          </a:solidFill>
                          <a:effectLst/>
                          <a:latin typeface="+mn-lt"/>
                        </a:rPr>
                        <a:t> </a:t>
                      </a:r>
                    </a:p>
                  </a:txBody>
                  <a:tcPr marL="22238" marR="22238" marT="9264"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p>
                      <a:pPr marL="171450" marR="0" indent="-171450" algn="ctr">
                        <a:lnSpc>
                          <a:spcPct val="107000"/>
                        </a:lnSpc>
                        <a:spcBef>
                          <a:spcPts val="0"/>
                        </a:spcBef>
                        <a:spcAft>
                          <a:spcPts val="0"/>
                        </a:spcAft>
                        <a:buFont typeface="Wingdings" panose="05000000000000000000" pitchFamily="2" charset="2"/>
                        <a:buChar char="ü"/>
                      </a:pPr>
                      <a:r>
                        <a:rPr lang="en-US" sz="900" b="0">
                          <a:solidFill>
                            <a:schemeClr val="tx1"/>
                          </a:solidFill>
                          <a:effectLst/>
                          <a:latin typeface="+mn-lt"/>
                          <a:ea typeface="Calibri" panose="020F0502020204030204" pitchFamily="34" charset="0"/>
                          <a:cs typeface="Times New Roman" panose="02020603050405020304" pitchFamily="18" charset="0"/>
                        </a:rPr>
                        <a:t> </a:t>
                      </a:r>
                    </a:p>
                  </a:txBody>
                  <a:tcPr marL="22226" marR="22226"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marL="171450" marR="0" indent="-171450" algn="ctr" defTabSz="914400" rtl="0" eaLnBrk="1" latinLnBrk="0" hangingPunct="1">
                        <a:lnSpc>
                          <a:spcPct val="107000"/>
                        </a:lnSpc>
                        <a:spcBef>
                          <a:spcPts val="0"/>
                        </a:spcBef>
                        <a:spcAft>
                          <a:spcPts val="0"/>
                        </a:spcAft>
                        <a:buFont typeface="Wingdings" panose="05000000000000000000" pitchFamily="2" charset="2"/>
                        <a:buChar char="ü"/>
                      </a:pPr>
                      <a:r>
                        <a:rPr lang="en-US" sz="900" b="0" kern="1200">
                          <a:solidFill>
                            <a:schemeClr val="tx1"/>
                          </a:solidFill>
                          <a:effectLst/>
                          <a:latin typeface="+mn-lt"/>
                          <a:ea typeface="Calibri" panose="020F0502020204030204" pitchFamily="34" charset="0"/>
                          <a:cs typeface="Times New Roman" panose="02020603050405020304" pitchFamily="18" charset="0"/>
                        </a:rPr>
                        <a:t> </a:t>
                      </a:r>
                    </a:p>
                  </a:txBody>
                  <a:tcPr marL="22226" marR="22226"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indent="-171450" algn="ctr" defTabSz="914400" rtl="0" eaLnBrk="1" latinLnBrk="0" hangingPunct="1">
                        <a:lnSpc>
                          <a:spcPct val="107000"/>
                        </a:lnSpc>
                        <a:spcBef>
                          <a:spcPts val="0"/>
                        </a:spcBef>
                        <a:spcAft>
                          <a:spcPts val="0"/>
                        </a:spcAft>
                        <a:buFont typeface="Wingdings" panose="05000000000000000000" pitchFamily="2" charset="2"/>
                        <a:buChar char="ü"/>
                      </a:pPr>
                      <a:r>
                        <a:rPr lang="en-US" sz="900" b="0" kern="1200">
                          <a:solidFill>
                            <a:schemeClr val="tx1"/>
                          </a:solidFill>
                          <a:effectLst/>
                          <a:latin typeface="+mn-lt"/>
                          <a:ea typeface="Calibri" panose="020F0502020204030204" pitchFamily="34" charset="0"/>
                          <a:cs typeface="Times New Roman" panose="02020603050405020304" pitchFamily="18" charset="0"/>
                        </a:rPr>
                        <a:t> </a:t>
                      </a:r>
                    </a:p>
                  </a:txBody>
                  <a:tcPr marL="22226" marR="22226"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99405">
                <a:tc>
                  <a:txBody>
                    <a:bodyPr/>
                    <a:lstStyle/>
                    <a:p>
                      <a:pPr marL="0" marR="0">
                        <a:lnSpc>
                          <a:spcPct val="90000"/>
                        </a:lnSpc>
                        <a:spcBef>
                          <a:spcPts val="0"/>
                        </a:spcBef>
                        <a:spcAft>
                          <a:spcPts val="0"/>
                        </a:spcAft>
                      </a:pPr>
                      <a:r>
                        <a:rPr lang="en-US" sz="900" b="0">
                          <a:solidFill>
                            <a:schemeClr val="tx1"/>
                          </a:solidFill>
                          <a:effectLst/>
                          <a:latin typeface="+mn-lt"/>
                          <a:ea typeface="Calibri" panose="020F0502020204030204" pitchFamily="34" charset="0"/>
                          <a:cs typeface="Times New Roman" panose="02020603050405020304" pitchFamily="18" charset="0"/>
                        </a:rPr>
                        <a:t>Advanced exchange</a:t>
                      </a:r>
                      <a:r>
                        <a:rPr lang="en-US" sz="900" b="0" baseline="0">
                          <a:solidFill>
                            <a:schemeClr val="tx1"/>
                          </a:solidFill>
                          <a:effectLst/>
                          <a:latin typeface="+mn-lt"/>
                          <a:ea typeface="Calibri" panose="020F0502020204030204" pitchFamily="34" charset="0"/>
                          <a:cs typeface="Times New Roman" panose="02020603050405020304" pitchFamily="18" charset="0"/>
                        </a:rPr>
                        <a:t> (varies by country)</a:t>
                      </a:r>
                      <a:endParaRPr lang="en-US" sz="900" b="0">
                        <a:solidFill>
                          <a:schemeClr val="tx1"/>
                        </a:solidFill>
                        <a:effectLst/>
                        <a:latin typeface="+mn-lt"/>
                        <a:ea typeface="Calibri" panose="020F0502020204030204" pitchFamily="34" charset="0"/>
                        <a:cs typeface="Times New Roman" panose="02020603050405020304" pitchFamily="18" charset="0"/>
                      </a:endParaRPr>
                    </a:p>
                  </a:txBody>
                  <a:tcPr marL="174411"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900" b="0">
                          <a:solidFill>
                            <a:schemeClr val="tx1"/>
                          </a:solidFill>
                          <a:effectLst/>
                          <a:latin typeface="+mn-lt"/>
                          <a:ea typeface="Calibri" panose="020F0502020204030204" pitchFamily="34" charset="0"/>
                          <a:cs typeface="Times New Roman" panose="02020603050405020304" pitchFamily="18" charset="0"/>
                        </a:rPr>
                        <a:t> </a:t>
                      </a:r>
                    </a:p>
                  </a:txBody>
                  <a:tcPr marL="22238"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171450" marR="0" indent="-171450" algn="ctr">
                        <a:lnSpc>
                          <a:spcPct val="107000"/>
                        </a:lnSpc>
                        <a:spcBef>
                          <a:spcPts val="0"/>
                        </a:spcBef>
                        <a:spcAft>
                          <a:spcPts val="0"/>
                        </a:spcAft>
                        <a:buFont typeface="Wingdings" panose="05000000000000000000" pitchFamily="2" charset="2"/>
                        <a:buChar char="ü"/>
                      </a:pPr>
                      <a:r>
                        <a:rPr lang="en-US" sz="900" b="0">
                          <a:solidFill>
                            <a:schemeClr val="tx1"/>
                          </a:solidFill>
                          <a:effectLst/>
                          <a:latin typeface="+mn-lt"/>
                          <a:ea typeface="Calibri" panose="020F0502020204030204" pitchFamily="34" charset="0"/>
                          <a:cs typeface="Times New Roman" panose="02020603050405020304" pitchFamily="18" charset="0"/>
                        </a:rPr>
                        <a:t> </a:t>
                      </a:r>
                    </a:p>
                  </a:txBody>
                  <a:tcPr marL="22238"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p>
                      <a:pPr marL="171450" marR="0" indent="-171450" algn="ctr">
                        <a:lnSpc>
                          <a:spcPct val="107000"/>
                        </a:lnSpc>
                        <a:spcBef>
                          <a:spcPts val="0"/>
                        </a:spcBef>
                        <a:spcAft>
                          <a:spcPts val="0"/>
                        </a:spcAft>
                        <a:buFont typeface="Wingdings" panose="05000000000000000000" pitchFamily="2" charset="2"/>
                        <a:buChar char="ü"/>
                      </a:pPr>
                      <a:r>
                        <a:rPr lang="en-US" sz="900" b="0">
                          <a:solidFill>
                            <a:schemeClr val="tx1"/>
                          </a:solidFill>
                          <a:effectLst/>
                          <a:latin typeface="+mn-lt"/>
                          <a:ea typeface="Calibri" panose="020F0502020204030204" pitchFamily="34" charset="0"/>
                          <a:cs typeface="Times New Roman" panose="02020603050405020304" pitchFamily="18" charset="0"/>
                        </a:rPr>
                        <a:t> </a:t>
                      </a:r>
                    </a:p>
                  </a:txBody>
                  <a:tcPr marL="22238"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marL="171450" marR="0" indent="-171450" algn="ctr" defTabSz="914400" rtl="0" eaLnBrk="1" latinLnBrk="0" hangingPunct="1">
                        <a:lnSpc>
                          <a:spcPct val="107000"/>
                        </a:lnSpc>
                        <a:spcBef>
                          <a:spcPts val="0"/>
                        </a:spcBef>
                        <a:spcAft>
                          <a:spcPts val="0"/>
                        </a:spcAft>
                        <a:buFont typeface="Wingdings" panose="05000000000000000000" pitchFamily="2" charset="2"/>
                        <a:buChar char="ü"/>
                      </a:pPr>
                      <a:r>
                        <a:rPr lang="en-US" sz="900" b="0" kern="1200">
                          <a:solidFill>
                            <a:schemeClr val="tx1"/>
                          </a:solidFill>
                          <a:effectLst/>
                          <a:latin typeface="+mn-lt"/>
                          <a:ea typeface="Calibri" panose="020F0502020204030204" pitchFamily="34" charset="0"/>
                          <a:cs typeface="Times New Roman" panose="02020603050405020304" pitchFamily="18" charset="0"/>
                        </a:rPr>
                        <a:t> </a:t>
                      </a:r>
                    </a:p>
                  </a:txBody>
                  <a:tcPr marL="22238"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indent="-171450" algn="ctr" defTabSz="914400" rtl="0" eaLnBrk="1" latinLnBrk="0" hangingPunct="1">
                        <a:lnSpc>
                          <a:spcPct val="107000"/>
                        </a:lnSpc>
                        <a:spcBef>
                          <a:spcPts val="0"/>
                        </a:spcBef>
                        <a:spcAft>
                          <a:spcPts val="0"/>
                        </a:spcAft>
                        <a:buFont typeface="Wingdings" panose="05000000000000000000" pitchFamily="2" charset="2"/>
                        <a:buChar char="ü"/>
                      </a:pPr>
                      <a:r>
                        <a:rPr lang="en-US" sz="900" b="0" kern="1200">
                          <a:solidFill>
                            <a:schemeClr val="tx1"/>
                          </a:solidFill>
                          <a:effectLst/>
                          <a:latin typeface="+mn-lt"/>
                          <a:ea typeface="Calibri" panose="020F0502020204030204" pitchFamily="34" charset="0"/>
                          <a:cs typeface="Times New Roman" panose="02020603050405020304" pitchFamily="18" charset="0"/>
                        </a:rPr>
                        <a:t> </a:t>
                      </a:r>
                    </a:p>
                  </a:txBody>
                  <a:tcPr marL="22238"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99405">
                <a:tc>
                  <a:txBody>
                    <a:bodyPr/>
                    <a:lstStyle/>
                    <a:p>
                      <a:pPr marL="0" marR="0">
                        <a:lnSpc>
                          <a:spcPct val="90000"/>
                        </a:lnSpc>
                        <a:spcBef>
                          <a:spcPts val="0"/>
                        </a:spcBef>
                        <a:spcAft>
                          <a:spcPts val="0"/>
                        </a:spcAft>
                      </a:pPr>
                      <a:r>
                        <a:rPr lang="en-US" sz="900" b="0">
                          <a:solidFill>
                            <a:schemeClr val="tx1"/>
                          </a:solidFill>
                          <a:effectLst/>
                          <a:latin typeface="+mn-lt"/>
                          <a:ea typeface="Calibri" panose="020F0502020204030204" pitchFamily="34" charset="0"/>
                          <a:cs typeface="Times New Roman" panose="02020603050405020304" pitchFamily="18" charset="0"/>
                        </a:rPr>
                        <a:t>Account-level</a:t>
                      </a:r>
                      <a:r>
                        <a:rPr lang="en-US" sz="900" b="0" baseline="0">
                          <a:solidFill>
                            <a:schemeClr val="tx1"/>
                          </a:solidFill>
                          <a:effectLst/>
                          <a:latin typeface="+mn-lt"/>
                          <a:ea typeface="Calibri" panose="020F0502020204030204" pitchFamily="34" charset="0"/>
                          <a:cs typeface="Times New Roman" panose="02020603050405020304" pitchFamily="18" charset="0"/>
                        </a:rPr>
                        <a:t> claims sharing</a:t>
                      </a:r>
                      <a:endParaRPr lang="en-US" sz="900" b="0">
                        <a:solidFill>
                          <a:schemeClr val="tx1"/>
                        </a:solidFill>
                        <a:effectLst/>
                        <a:latin typeface="+mn-lt"/>
                        <a:ea typeface="Calibri" panose="020F0502020204030204" pitchFamily="34" charset="0"/>
                        <a:cs typeface="Times New Roman" panose="02020603050405020304" pitchFamily="18" charset="0"/>
                      </a:endParaRPr>
                    </a:p>
                  </a:txBody>
                  <a:tcPr marL="174411"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endParaRPr lang="en-US" sz="900" b="1" kern="1200" baseline="0">
                        <a:solidFill>
                          <a:schemeClr val="bg1"/>
                        </a:solidFill>
                        <a:effectLst/>
                        <a:latin typeface="Segoe UI Semibold" panose="020B0702040204020203" pitchFamily="34" charset="0"/>
                        <a:ea typeface="+mn-ea"/>
                        <a:cs typeface="Segoe UI Semibold" panose="020B0702040204020203" pitchFamily="34" charset="0"/>
                      </a:endParaRPr>
                    </a:p>
                  </a:txBody>
                  <a:tcPr marL="22238"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171450" marR="0" indent="-171450" algn="ctr">
                        <a:lnSpc>
                          <a:spcPct val="107000"/>
                        </a:lnSpc>
                        <a:spcBef>
                          <a:spcPts val="0"/>
                        </a:spcBef>
                        <a:spcAft>
                          <a:spcPts val="0"/>
                        </a:spcAft>
                        <a:buFont typeface="Wingdings" panose="05000000000000000000" pitchFamily="2" charset="2"/>
                        <a:buChar char="ü"/>
                      </a:pPr>
                      <a:endParaRPr lang="en-US" sz="900" b="1" kern="1200" baseline="0">
                        <a:solidFill>
                          <a:schemeClr val="bg1"/>
                        </a:solidFill>
                        <a:effectLst/>
                        <a:latin typeface="Segoe UI Semibold" panose="020B0702040204020203" pitchFamily="34" charset="0"/>
                        <a:ea typeface="+mn-ea"/>
                        <a:cs typeface="Segoe UI Semibold" panose="020B0702040204020203" pitchFamily="34" charset="0"/>
                      </a:endParaRPr>
                    </a:p>
                  </a:txBody>
                  <a:tcPr marL="22238"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p>
                      <a:pPr marL="171450" marR="0" indent="-171450" algn="ctr">
                        <a:lnSpc>
                          <a:spcPct val="107000"/>
                        </a:lnSpc>
                        <a:spcBef>
                          <a:spcPts val="0"/>
                        </a:spcBef>
                        <a:spcAft>
                          <a:spcPts val="0"/>
                        </a:spcAft>
                        <a:buFont typeface="Wingdings" panose="05000000000000000000" pitchFamily="2" charset="2"/>
                        <a:buChar char="ü"/>
                      </a:pPr>
                      <a:endParaRPr lang="en-US" sz="900" b="1" kern="1200" baseline="0">
                        <a:solidFill>
                          <a:schemeClr val="bg1"/>
                        </a:solidFill>
                        <a:effectLst/>
                        <a:latin typeface="Segoe UI Semibold" panose="020B0702040204020203" pitchFamily="34" charset="0"/>
                        <a:ea typeface="+mn-ea"/>
                        <a:cs typeface="Segoe UI Semibold" panose="020B0702040204020203" pitchFamily="34" charset="0"/>
                      </a:endParaRPr>
                    </a:p>
                  </a:txBody>
                  <a:tcPr marL="22238"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marL="171450" marR="0" indent="-171450" algn="ctr" defTabSz="914400" rtl="0" eaLnBrk="1" latinLnBrk="0" hangingPunct="1">
                        <a:lnSpc>
                          <a:spcPct val="107000"/>
                        </a:lnSpc>
                        <a:spcBef>
                          <a:spcPts val="0"/>
                        </a:spcBef>
                        <a:spcAft>
                          <a:spcPts val="0"/>
                        </a:spcAft>
                        <a:buFont typeface="Wingdings" panose="05000000000000000000" pitchFamily="2" charset="2"/>
                        <a:buChar char="ü"/>
                      </a:pPr>
                      <a:r>
                        <a:rPr lang="en-US" sz="900" b="0" kern="1200">
                          <a:solidFill>
                            <a:schemeClr val="tx1"/>
                          </a:solidFill>
                          <a:effectLst/>
                          <a:latin typeface="+mn-lt"/>
                          <a:ea typeface="Calibri" panose="020F0502020204030204" pitchFamily="34" charset="0"/>
                          <a:cs typeface="Times New Roman" panose="02020603050405020304" pitchFamily="18" charset="0"/>
                        </a:rPr>
                        <a:t> </a:t>
                      </a:r>
                    </a:p>
                  </a:txBody>
                  <a:tcPr marL="22238"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indent="-171450" algn="ctr" defTabSz="914400" rtl="0" eaLnBrk="1" latinLnBrk="0" hangingPunct="1">
                        <a:lnSpc>
                          <a:spcPct val="107000"/>
                        </a:lnSpc>
                        <a:spcBef>
                          <a:spcPts val="0"/>
                        </a:spcBef>
                        <a:spcAft>
                          <a:spcPts val="0"/>
                        </a:spcAft>
                        <a:buFont typeface="Wingdings" panose="05000000000000000000" pitchFamily="2" charset="2"/>
                        <a:buChar char="ü"/>
                      </a:pPr>
                      <a:r>
                        <a:rPr lang="en-US" sz="900" b="0" kern="1200">
                          <a:solidFill>
                            <a:schemeClr val="tx1"/>
                          </a:solidFill>
                          <a:effectLst/>
                          <a:latin typeface="+mn-lt"/>
                          <a:ea typeface="Calibri" panose="020F0502020204030204" pitchFamily="34" charset="0"/>
                          <a:cs typeface="Times New Roman" panose="02020603050405020304" pitchFamily="18" charset="0"/>
                        </a:rPr>
                        <a:t> </a:t>
                      </a:r>
                    </a:p>
                  </a:txBody>
                  <a:tcPr marL="22238"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62264896"/>
                  </a:ext>
                </a:extLst>
              </a:tr>
              <a:tr h="237309">
                <a:tc>
                  <a:txBody>
                    <a:bodyPr/>
                    <a:lstStyle/>
                    <a:p>
                      <a:pPr marL="0" marR="0">
                        <a:lnSpc>
                          <a:spcPct val="90000"/>
                        </a:lnSpc>
                        <a:spcBef>
                          <a:spcPts val="0"/>
                        </a:spcBef>
                        <a:spcAft>
                          <a:spcPts val="0"/>
                        </a:spcAft>
                      </a:pPr>
                      <a:r>
                        <a:rPr lang="en-US" sz="900" b="0" i="0">
                          <a:solidFill>
                            <a:schemeClr val="tx1"/>
                          </a:solidFill>
                          <a:effectLst/>
                          <a:latin typeface="+mn-lt"/>
                          <a:ea typeface="Calibri" panose="020F0502020204030204" pitchFamily="34" charset="0"/>
                          <a:cs typeface="Times New Roman" panose="02020603050405020304" pitchFamily="18" charset="0"/>
                        </a:rPr>
                        <a:t>1% non-bootable</a:t>
                      </a:r>
                      <a:r>
                        <a:rPr lang="en-US" sz="900" b="0" i="0" baseline="0">
                          <a:solidFill>
                            <a:schemeClr val="tx1"/>
                          </a:solidFill>
                          <a:effectLst/>
                          <a:latin typeface="+mn-lt"/>
                          <a:ea typeface="Calibri" panose="020F0502020204030204" pitchFamily="34" charset="0"/>
                          <a:cs typeface="Times New Roman" panose="02020603050405020304" pitchFamily="18" charset="0"/>
                        </a:rPr>
                        <a:t> claims</a:t>
                      </a:r>
                      <a:endParaRPr lang="en-US" sz="900" b="0" i="0">
                        <a:solidFill>
                          <a:schemeClr val="tx1"/>
                        </a:solidFill>
                        <a:effectLst/>
                        <a:latin typeface="+mn-lt"/>
                        <a:ea typeface="Calibri" panose="020F0502020204030204" pitchFamily="34" charset="0"/>
                        <a:cs typeface="Times New Roman" panose="02020603050405020304" pitchFamily="18" charset="0"/>
                      </a:endParaRPr>
                    </a:p>
                  </a:txBody>
                  <a:tcPr marL="174411"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ctr">
                        <a:lnSpc>
                          <a:spcPct val="107000"/>
                        </a:lnSpc>
                        <a:buFont typeface="Wingdings" panose="05000000000000000000" pitchFamily="2" charset="2"/>
                        <a:buChar char="ü"/>
                      </a:pPr>
                      <a:endParaRPr lang="en-US" sz="900" b="1" kern="1200" baseline="0">
                        <a:solidFill>
                          <a:schemeClr val="bg1"/>
                        </a:solidFill>
                        <a:effectLst/>
                        <a:latin typeface="Segoe UI Semibold" panose="020B0702040204020203" pitchFamily="34" charset="0"/>
                        <a:ea typeface="+mn-ea"/>
                        <a:cs typeface="Segoe UI Semibold" panose="020B0702040204020203" pitchFamily="34" charset="0"/>
                      </a:endParaRPr>
                    </a:p>
                  </a:txBody>
                  <a:tcPr marL="22238"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171450" indent="-171450" algn="ctr">
                        <a:lnSpc>
                          <a:spcPct val="107000"/>
                        </a:lnSpc>
                        <a:buFont typeface="Wingdings" panose="05000000000000000000" pitchFamily="2" charset="2"/>
                        <a:buChar char="ü"/>
                      </a:pPr>
                      <a:endParaRPr lang="en-US" sz="900" b="1" kern="1200" baseline="0">
                        <a:solidFill>
                          <a:schemeClr val="bg1"/>
                        </a:solidFill>
                        <a:effectLst/>
                        <a:latin typeface="Segoe UI Semibold" panose="020B0702040204020203" pitchFamily="34" charset="0"/>
                        <a:ea typeface="+mn-ea"/>
                        <a:cs typeface="Segoe UI Semibold" panose="020B0702040204020203" pitchFamily="34" charset="0"/>
                      </a:endParaRPr>
                    </a:p>
                  </a:txBody>
                  <a:tcPr marL="22238"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p>
                      <a:pPr marL="171450" marR="0" indent="-171450" algn="ctr">
                        <a:lnSpc>
                          <a:spcPct val="107000"/>
                        </a:lnSpc>
                        <a:spcBef>
                          <a:spcPts val="0"/>
                        </a:spcBef>
                        <a:spcAft>
                          <a:spcPts val="0"/>
                        </a:spcAft>
                        <a:buFont typeface="Wingdings" panose="05000000000000000000" pitchFamily="2" charset="2"/>
                        <a:buChar char="ü"/>
                      </a:pPr>
                      <a:endParaRPr lang="en-US" sz="900" b="1" kern="1200" baseline="0">
                        <a:solidFill>
                          <a:schemeClr val="bg1"/>
                        </a:solidFill>
                        <a:effectLst/>
                        <a:latin typeface="Segoe UI Semibold" panose="020B0702040204020203" pitchFamily="34" charset="0"/>
                        <a:ea typeface="+mn-ea"/>
                        <a:cs typeface="Segoe UI Semibold" panose="020B0702040204020203" pitchFamily="34" charset="0"/>
                      </a:endParaRPr>
                    </a:p>
                  </a:txBody>
                  <a:tcPr marL="22226" marR="22226" marT="0"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marL="171450" marR="0" indent="-171450" algn="ctr">
                        <a:lnSpc>
                          <a:spcPct val="107000"/>
                        </a:lnSpc>
                        <a:spcBef>
                          <a:spcPts val="0"/>
                        </a:spcBef>
                        <a:spcAft>
                          <a:spcPts val="0"/>
                        </a:spcAft>
                        <a:buFont typeface="Wingdings" panose="05000000000000000000" pitchFamily="2" charset="2"/>
                        <a:buChar char="ü"/>
                      </a:pPr>
                      <a:endParaRPr lang="en-US" sz="900" b="0" i="1">
                        <a:solidFill>
                          <a:schemeClr val="tx1"/>
                        </a:solidFill>
                        <a:effectLst/>
                        <a:latin typeface="+mn-lt"/>
                        <a:ea typeface="Calibri" panose="020F0502020204030204" pitchFamily="34" charset="0"/>
                        <a:cs typeface="Times New Roman" panose="02020603050405020304" pitchFamily="18" charset="0"/>
                      </a:endParaRPr>
                    </a:p>
                  </a:txBody>
                  <a:tcPr marL="22226" marR="22226" marT="0"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indent="-171450" algn="ctr">
                        <a:lnSpc>
                          <a:spcPct val="107000"/>
                        </a:lnSpc>
                        <a:spcBef>
                          <a:spcPts val="0"/>
                        </a:spcBef>
                        <a:spcAft>
                          <a:spcPts val="0"/>
                        </a:spcAft>
                        <a:buFont typeface="Wingdings" panose="05000000000000000000" pitchFamily="2" charset="2"/>
                        <a:buChar char="ü"/>
                      </a:pPr>
                      <a:r>
                        <a:rPr lang="en-US" sz="900" b="0" i="1">
                          <a:solidFill>
                            <a:schemeClr val="tx1"/>
                          </a:solidFill>
                          <a:effectLst/>
                          <a:latin typeface="+mn-lt"/>
                          <a:ea typeface="Calibri" panose="020F0502020204030204" pitchFamily="34" charset="0"/>
                          <a:cs typeface="Times New Roman" panose="02020603050405020304" pitchFamily="18" charset="0"/>
                        </a:rPr>
                        <a:t> </a:t>
                      </a:r>
                    </a:p>
                  </a:txBody>
                  <a:tcPr marL="22226" marR="22226" marT="0"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r h="237309">
                <a:tc>
                  <a:txBody>
                    <a:bodyPr/>
                    <a:lstStyle/>
                    <a:p>
                      <a:pPr marL="0" marR="0">
                        <a:lnSpc>
                          <a:spcPct val="90000"/>
                        </a:lnSpc>
                        <a:spcBef>
                          <a:spcPts val="0"/>
                        </a:spcBef>
                        <a:spcAft>
                          <a:spcPts val="0"/>
                        </a:spcAft>
                      </a:pPr>
                      <a:r>
                        <a:rPr lang="en-US" sz="900" b="1" kern="1200" baseline="0">
                          <a:solidFill>
                            <a:schemeClr val="bg1"/>
                          </a:solidFill>
                          <a:effectLst/>
                          <a:latin typeface="Segoe UI Semibold" panose="020B0702040204020203" pitchFamily="34" charset="0"/>
                          <a:ea typeface="+mn-ea"/>
                          <a:cs typeface="Segoe UI Semibold" panose="020B0702040204020203" pitchFamily="34" charset="0"/>
                        </a:rPr>
                        <a:t>Pricing (USD)</a:t>
                      </a:r>
                      <a:endParaRPr lang="en-US" sz="900" b="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marL="174411" marR="22238" marT="9264"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marL="0" indent="0" algn="ctr">
                        <a:lnSpc>
                          <a:spcPct val="107000"/>
                        </a:lnSpc>
                        <a:buFont typeface="Wingdings" panose="05000000000000000000" pitchFamily="2" charset="2"/>
                        <a:buNone/>
                      </a:pPr>
                      <a:r>
                        <a:rPr lang="en-US" sz="900" b="1" kern="1200" baseline="0">
                          <a:solidFill>
                            <a:schemeClr val="bg1"/>
                          </a:solidFill>
                          <a:effectLst/>
                          <a:latin typeface="Segoe UI Semibold" panose="020B0702040204020203" pitchFamily="34" charset="0"/>
                          <a:ea typeface="+mn-ea"/>
                          <a:cs typeface="Segoe UI Semibold" panose="020B0702040204020203" pitchFamily="34" charset="0"/>
                        </a:rPr>
                        <a:t>1 year</a:t>
                      </a:r>
                    </a:p>
                  </a:txBody>
                  <a:tcPr marL="22238" marR="22238" marT="9264"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marL="0" indent="0" algn="ctr">
                        <a:lnSpc>
                          <a:spcPct val="107000"/>
                        </a:lnSpc>
                        <a:buFont typeface="Wingdings" panose="05000000000000000000" pitchFamily="2" charset="2"/>
                        <a:buNone/>
                      </a:pPr>
                      <a:r>
                        <a:rPr lang="en-US" sz="900" b="1" kern="1200" baseline="0">
                          <a:solidFill>
                            <a:schemeClr val="bg1"/>
                          </a:solidFill>
                          <a:effectLst/>
                          <a:latin typeface="Segoe UI Semibold" panose="020B0702040204020203" pitchFamily="34" charset="0"/>
                          <a:ea typeface="+mn-ea"/>
                          <a:cs typeface="Segoe UI Semibold" panose="020B0702040204020203" pitchFamily="34" charset="0"/>
                        </a:rPr>
                        <a:t>+ 2 years</a:t>
                      </a:r>
                    </a:p>
                  </a:txBody>
                  <a:tcPr marL="22238" marR="22238" marT="9264"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marL="0" indent="0" algn="ctr">
                        <a:lnSpc>
                          <a:spcPct val="107000"/>
                        </a:lnSpc>
                        <a:buFont typeface="Wingdings" panose="05000000000000000000" pitchFamily="2" charset="2"/>
                        <a:buNone/>
                      </a:pPr>
                      <a:r>
                        <a:rPr lang="en-US" sz="900" b="1" kern="1200" baseline="0">
                          <a:solidFill>
                            <a:schemeClr val="bg1"/>
                          </a:solidFill>
                          <a:effectLst/>
                          <a:latin typeface="Segoe UI Semibold" panose="020B0702040204020203" pitchFamily="34" charset="0"/>
                          <a:ea typeface="+mn-ea"/>
                          <a:cs typeface="Segoe UI Semibold" panose="020B0702040204020203" pitchFamily="34" charset="0"/>
                        </a:rPr>
                        <a:t>+ 3 years</a:t>
                      </a:r>
                    </a:p>
                  </a:txBody>
                  <a:tcPr marL="22238" marR="22238" marT="9264"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marL="0" marR="0" indent="0" algn="ctr">
                        <a:lnSpc>
                          <a:spcPct val="107000"/>
                        </a:lnSpc>
                        <a:spcBef>
                          <a:spcPts val="0"/>
                        </a:spcBef>
                        <a:spcAft>
                          <a:spcPts val="0"/>
                        </a:spcAft>
                        <a:buFont typeface="Wingdings" panose="05000000000000000000" pitchFamily="2" charset="2"/>
                        <a:buNone/>
                      </a:pPr>
                      <a:r>
                        <a:rPr lang="en-US" sz="900" b="1" kern="1200" baseline="0">
                          <a:solidFill>
                            <a:schemeClr val="bg1"/>
                          </a:solidFill>
                          <a:effectLst/>
                          <a:latin typeface="Segoe UI Semibold" panose="020B0702040204020203" pitchFamily="34" charset="0"/>
                          <a:ea typeface="+mn-ea"/>
                          <a:cs typeface="Segoe UI Semibold" panose="020B0702040204020203" pitchFamily="34" charset="0"/>
                        </a:rPr>
                        <a:t>+ 2 years</a:t>
                      </a:r>
                    </a:p>
                  </a:txBody>
                  <a:tcPr marL="22226" marR="22226"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marL="0" marR="0" indent="0" algn="ctr">
                        <a:lnSpc>
                          <a:spcPct val="107000"/>
                        </a:lnSpc>
                        <a:spcBef>
                          <a:spcPts val="0"/>
                        </a:spcBef>
                        <a:spcAft>
                          <a:spcPts val="0"/>
                        </a:spcAft>
                        <a:buFont typeface="Wingdings" panose="05000000000000000000" pitchFamily="2" charset="2"/>
                        <a:buNone/>
                      </a:pPr>
                      <a:r>
                        <a:rPr lang="en-US" sz="900" b="1" kern="1200" baseline="0">
                          <a:solidFill>
                            <a:schemeClr val="bg1"/>
                          </a:solidFill>
                          <a:effectLst/>
                          <a:latin typeface="Segoe UI Semibold" panose="020B0702040204020203" pitchFamily="34" charset="0"/>
                          <a:ea typeface="+mn-ea"/>
                          <a:cs typeface="Segoe UI Semibold" panose="020B0702040204020203" pitchFamily="34" charset="0"/>
                        </a:rPr>
                        <a:t>+ 3 years</a:t>
                      </a:r>
                    </a:p>
                  </a:txBody>
                  <a:tcPr marL="22226" marR="22226"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marL="0" marR="0" indent="0" algn="ctr">
                        <a:lnSpc>
                          <a:spcPct val="107000"/>
                        </a:lnSpc>
                        <a:spcBef>
                          <a:spcPts val="0"/>
                        </a:spcBef>
                        <a:spcAft>
                          <a:spcPts val="0"/>
                        </a:spcAft>
                        <a:buFont typeface="Wingdings" panose="05000000000000000000" pitchFamily="2" charset="2"/>
                        <a:buNone/>
                      </a:pPr>
                      <a:r>
                        <a:rPr lang="en-US" sz="900" b="1" kern="1200" baseline="0">
                          <a:solidFill>
                            <a:schemeClr val="bg1"/>
                          </a:solidFill>
                          <a:effectLst/>
                          <a:latin typeface="Segoe UI Semibold" panose="020B0702040204020203" pitchFamily="34" charset="0"/>
                          <a:ea typeface="+mn-ea"/>
                          <a:cs typeface="Segoe UI Semibold" panose="020B0702040204020203" pitchFamily="34" charset="0"/>
                        </a:rPr>
                        <a:t>+ 2 years</a:t>
                      </a:r>
                    </a:p>
                  </a:txBody>
                  <a:tcPr marL="22226" marR="22226"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marL="0" marR="0" indent="0" algn="ctr" defTabSz="932742" rtl="0" eaLnBrk="1" fontAlgn="auto" latinLnBrk="0" hangingPunct="1">
                        <a:lnSpc>
                          <a:spcPct val="107000"/>
                        </a:lnSpc>
                        <a:spcBef>
                          <a:spcPts val="0"/>
                        </a:spcBef>
                        <a:spcAft>
                          <a:spcPts val="0"/>
                        </a:spcAft>
                        <a:buClrTx/>
                        <a:buSzTx/>
                        <a:buFont typeface="Wingdings" panose="05000000000000000000" pitchFamily="2" charset="2"/>
                        <a:buNone/>
                        <a:tabLst/>
                        <a:defRPr/>
                      </a:pPr>
                      <a:r>
                        <a:rPr lang="en-US" sz="900" b="1" kern="1200" baseline="0">
                          <a:solidFill>
                            <a:schemeClr val="bg1"/>
                          </a:solidFill>
                          <a:effectLst/>
                          <a:latin typeface="Segoe UI Semibold" panose="020B0702040204020203" pitchFamily="34" charset="0"/>
                          <a:ea typeface="+mn-ea"/>
                          <a:cs typeface="Segoe UI Semibold" panose="020B0702040204020203" pitchFamily="34" charset="0"/>
                        </a:rPr>
                        <a:t>+ 2 years</a:t>
                      </a:r>
                    </a:p>
                  </a:txBody>
                  <a:tcPr marL="22226" marR="22226"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4207476617"/>
                  </a:ext>
                </a:extLst>
              </a:tr>
              <a:tr h="237309">
                <a:tc>
                  <a:txBody>
                    <a:bodyPr/>
                    <a:lstStyle/>
                    <a:p>
                      <a:pPr marL="0" marR="0">
                        <a:lnSpc>
                          <a:spcPct val="90000"/>
                        </a:lnSpc>
                        <a:spcBef>
                          <a:spcPts val="0"/>
                        </a:spcBef>
                        <a:spcAft>
                          <a:spcPts val="0"/>
                        </a:spcAft>
                      </a:pPr>
                      <a:r>
                        <a:rPr lang="en-US" sz="900" b="0">
                          <a:solidFill>
                            <a:schemeClr val="tx1"/>
                          </a:solidFill>
                          <a:effectLst/>
                          <a:latin typeface="+mn-lt"/>
                          <a:ea typeface="Calibri" panose="020F0502020204030204" pitchFamily="34" charset="0"/>
                          <a:cs typeface="Times New Roman" panose="02020603050405020304" pitchFamily="18" charset="0"/>
                        </a:rPr>
                        <a:t>Surface Pro 4</a:t>
                      </a:r>
                    </a:p>
                  </a:txBody>
                  <a:tcPr marL="174411" marR="22238" marT="9264"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a:lnSpc>
                          <a:spcPct val="100000"/>
                        </a:lnSpc>
                        <a:spcBef>
                          <a:spcPts val="0"/>
                        </a:spcBef>
                        <a:spcAft>
                          <a:spcPts val="0"/>
                        </a:spcAft>
                        <a:buFont typeface="Wingdings" panose="05000000000000000000" pitchFamily="2" charset="2"/>
                        <a:buNone/>
                      </a:pPr>
                      <a:r>
                        <a:rPr lang="en-US" sz="900" b="0">
                          <a:solidFill>
                            <a:schemeClr val="tx1"/>
                          </a:solidFill>
                          <a:effectLst/>
                          <a:latin typeface="+mn-lt"/>
                          <a:ea typeface="Calibri" panose="020F0502020204030204" pitchFamily="34" charset="0"/>
                          <a:cs typeface="Times New Roman" panose="02020603050405020304" pitchFamily="18" charset="0"/>
                        </a:rPr>
                        <a:t>$0</a:t>
                      </a:r>
                    </a:p>
                  </a:txBody>
                  <a:tcPr marL="22226" marR="22226"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a:lnSpc>
                          <a:spcPct val="100000"/>
                        </a:lnSpc>
                        <a:spcBef>
                          <a:spcPts val="0"/>
                        </a:spcBef>
                        <a:spcAft>
                          <a:spcPts val="0"/>
                        </a:spcAft>
                        <a:buFont typeface="Wingdings" panose="05000000000000000000" pitchFamily="2" charset="2"/>
                        <a:buNone/>
                      </a:pPr>
                      <a:r>
                        <a:rPr lang="en-US" sz="900" b="0">
                          <a:solidFill>
                            <a:schemeClr val="tx1"/>
                          </a:solidFill>
                          <a:effectLst/>
                          <a:latin typeface="+mn-lt"/>
                          <a:ea typeface="Calibri" panose="020F0502020204030204" pitchFamily="34" charset="0"/>
                          <a:cs typeface="Times New Roman" panose="02020603050405020304" pitchFamily="18" charset="0"/>
                        </a:rPr>
                        <a:t>$99</a:t>
                      </a:r>
                    </a:p>
                  </a:txBody>
                  <a:tcPr marL="22226" marR="22226"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a:lnSpc>
                          <a:spcPct val="100000"/>
                        </a:lnSpc>
                        <a:spcBef>
                          <a:spcPts val="0"/>
                        </a:spcBef>
                        <a:spcAft>
                          <a:spcPts val="0"/>
                        </a:spcAft>
                        <a:buFont typeface="Wingdings" panose="05000000000000000000" pitchFamily="2" charset="2"/>
                        <a:buNone/>
                      </a:pPr>
                      <a:r>
                        <a:rPr lang="en-US" sz="900" b="0">
                          <a:solidFill>
                            <a:schemeClr val="tx1"/>
                          </a:solidFill>
                          <a:effectLst/>
                          <a:latin typeface="+mn-lt"/>
                          <a:ea typeface="Calibri" panose="020F0502020204030204" pitchFamily="34" charset="0"/>
                          <a:cs typeface="Times New Roman" panose="02020603050405020304" pitchFamily="18" charset="0"/>
                        </a:rPr>
                        <a:t>$149</a:t>
                      </a:r>
                    </a:p>
                  </a:txBody>
                  <a:tcPr marL="22226" marR="22226"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900" b="0">
                          <a:solidFill>
                            <a:schemeClr val="tx1"/>
                          </a:solidFill>
                          <a:effectLst/>
                          <a:latin typeface="+mn-lt"/>
                          <a:ea typeface="Calibri" panose="020F0502020204030204" pitchFamily="34" charset="0"/>
                          <a:cs typeface="Times New Roman" panose="02020603050405020304" pitchFamily="18" charset="0"/>
                        </a:rPr>
                        <a:t>$249</a:t>
                      </a:r>
                    </a:p>
                  </a:txBody>
                  <a:tcPr marL="22238" marR="22238" marT="9264"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900" b="0">
                          <a:solidFill>
                            <a:schemeClr val="tx1"/>
                          </a:solidFill>
                          <a:effectLst/>
                          <a:latin typeface="+mn-lt"/>
                          <a:ea typeface="Calibri" panose="020F0502020204030204" pitchFamily="34" charset="0"/>
                          <a:cs typeface="Times New Roman" panose="02020603050405020304" pitchFamily="18" charset="0"/>
                        </a:rPr>
                        <a:t>$399</a:t>
                      </a:r>
                    </a:p>
                  </a:txBody>
                  <a:tcPr marL="22238" marR="22238" marT="9264"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900" b="0" i="0" u="none" strike="noStrike" kern="1200" cap="none" spc="0" normalizeH="0" baseline="0" noProof="0">
                          <a:ln>
                            <a:noFill/>
                          </a:ln>
                          <a:solidFill>
                            <a:srgbClr val="505050"/>
                          </a:solidFill>
                          <a:effectLst/>
                          <a:uLnTx/>
                          <a:uFillTx/>
                          <a:latin typeface="+mn-lt"/>
                          <a:ea typeface="+mn-ea"/>
                          <a:cs typeface="+mn-cs"/>
                        </a:rPr>
                        <a:t>$299 / $225 in bundle</a:t>
                      </a:r>
                    </a:p>
                  </a:txBody>
                  <a:tcPr marL="22238" marR="22238" marT="9264"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900" b="0">
                          <a:solidFill>
                            <a:schemeClr val="tx1"/>
                          </a:solidFill>
                          <a:effectLst/>
                          <a:latin typeface="+mn-lt"/>
                          <a:ea typeface="Calibri" panose="020F0502020204030204" pitchFamily="34" charset="0"/>
                          <a:cs typeface="Times New Roman" panose="02020603050405020304" pitchFamily="18" charset="0"/>
                        </a:rPr>
                        <a:t>$299</a:t>
                      </a:r>
                    </a:p>
                  </a:txBody>
                  <a:tcPr marL="22238" marR="22238" marT="9264"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9091549"/>
                  </a:ext>
                </a:extLst>
              </a:tr>
              <a:tr h="340844">
                <a:tc>
                  <a:txBody>
                    <a:bodyPr/>
                    <a:lstStyle/>
                    <a:p>
                      <a:pPr marL="0" marR="0">
                        <a:lnSpc>
                          <a:spcPct val="90000"/>
                        </a:lnSpc>
                        <a:spcBef>
                          <a:spcPts val="0"/>
                        </a:spcBef>
                        <a:spcAft>
                          <a:spcPts val="0"/>
                        </a:spcAft>
                      </a:pPr>
                      <a:r>
                        <a:rPr lang="en-US" sz="900" b="0">
                          <a:solidFill>
                            <a:schemeClr val="tx1"/>
                          </a:solidFill>
                          <a:effectLst/>
                          <a:latin typeface="+mn-lt"/>
                          <a:ea typeface="Calibri" panose="020F0502020204030204" pitchFamily="34" charset="0"/>
                          <a:cs typeface="Times New Roman" panose="02020603050405020304" pitchFamily="18" charset="0"/>
                        </a:rPr>
                        <a:t>Surface Book</a:t>
                      </a:r>
                    </a:p>
                  </a:txBody>
                  <a:tcPr marL="174411"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a:lnSpc>
                          <a:spcPct val="100000"/>
                        </a:lnSpc>
                        <a:spcBef>
                          <a:spcPts val="0"/>
                        </a:spcBef>
                        <a:spcAft>
                          <a:spcPts val="0"/>
                        </a:spcAft>
                        <a:buFont typeface="Wingdings" panose="05000000000000000000" pitchFamily="2" charset="2"/>
                        <a:buNone/>
                      </a:pPr>
                      <a:r>
                        <a:rPr lang="en-US" sz="900" b="0">
                          <a:solidFill>
                            <a:schemeClr val="tx1"/>
                          </a:solidFill>
                          <a:effectLst/>
                          <a:latin typeface="+mn-lt"/>
                          <a:ea typeface="Calibri" panose="020F0502020204030204" pitchFamily="34" charset="0"/>
                          <a:cs typeface="Times New Roman" panose="02020603050405020304" pitchFamily="18" charset="0"/>
                        </a:rPr>
                        <a:t>$0</a:t>
                      </a:r>
                    </a:p>
                  </a:txBody>
                  <a:tcPr marL="22226" marR="22226" marT="0"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a:lnSpc>
                          <a:spcPct val="100000"/>
                        </a:lnSpc>
                        <a:spcBef>
                          <a:spcPts val="0"/>
                        </a:spcBef>
                        <a:spcAft>
                          <a:spcPts val="0"/>
                        </a:spcAft>
                        <a:buFont typeface="Wingdings" panose="05000000000000000000" pitchFamily="2" charset="2"/>
                        <a:buNone/>
                      </a:pPr>
                      <a:r>
                        <a:rPr lang="en-US" sz="900" b="0">
                          <a:solidFill>
                            <a:schemeClr val="tx1"/>
                          </a:solidFill>
                          <a:effectLst/>
                          <a:latin typeface="+mn-lt"/>
                          <a:ea typeface="Calibri" panose="020F0502020204030204" pitchFamily="34" charset="0"/>
                          <a:cs typeface="Times New Roman" panose="02020603050405020304" pitchFamily="18" charset="0"/>
                        </a:rPr>
                        <a:t>$199</a:t>
                      </a:r>
                    </a:p>
                  </a:txBody>
                  <a:tcPr marL="22226" marR="22226" marT="0"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a:lnSpc>
                          <a:spcPct val="100000"/>
                        </a:lnSpc>
                        <a:spcBef>
                          <a:spcPts val="0"/>
                        </a:spcBef>
                        <a:spcAft>
                          <a:spcPts val="0"/>
                        </a:spcAft>
                        <a:buFont typeface="Wingdings" panose="05000000000000000000" pitchFamily="2" charset="2"/>
                        <a:buNone/>
                      </a:pPr>
                      <a:r>
                        <a:rPr lang="en-US" sz="900" b="0">
                          <a:solidFill>
                            <a:schemeClr val="tx1"/>
                          </a:solidFill>
                          <a:effectLst/>
                          <a:latin typeface="+mn-lt"/>
                          <a:ea typeface="Calibri" panose="020F0502020204030204" pitchFamily="34" charset="0"/>
                          <a:cs typeface="Times New Roman" panose="02020603050405020304" pitchFamily="18" charset="0"/>
                        </a:rPr>
                        <a:t>$249</a:t>
                      </a:r>
                    </a:p>
                  </a:txBody>
                  <a:tcPr marL="22226" marR="22226" marT="0"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900" b="0">
                          <a:solidFill>
                            <a:schemeClr val="tx1"/>
                          </a:solidFill>
                          <a:effectLst/>
                          <a:latin typeface="+mn-lt"/>
                          <a:ea typeface="Calibri" panose="020F0502020204030204" pitchFamily="34" charset="0"/>
                          <a:cs typeface="Times New Roman" panose="02020603050405020304" pitchFamily="18" charset="0"/>
                        </a:rPr>
                        <a:t>$349</a:t>
                      </a:r>
                    </a:p>
                  </a:txBody>
                  <a:tcPr marL="22238"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900" b="0">
                          <a:solidFill>
                            <a:schemeClr val="tx1"/>
                          </a:solidFill>
                          <a:effectLst/>
                          <a:latin typeface="+mn-lt"/>
                          <a:ea typeface="Calibri" panose="020F0502020204030204" pitchFamily="34" charset="0"/>
                          <a:cs typeface="Times New Roman" panose="02020603050405020304" pitchFamily="18" charset="0"/>
                        </a:rPr>
                        <a:t>$499</a:t>
                      </a:r>
                    </a:p>
                  </a:txBody>
                  <a:tcPr marL="22238"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900" b="0" i="0" u="none" strike="noStrike" kern="1200" cap="none" spc="0" normalizeH="0" baseline="0" noProof="0">
                          <a:ln>
                            <a:noFill/>
                          </a:ln>
                          <a:solidFill>
                            <a:srgbClr val="505050"/>
                          </a:solidFill>
                          <a:effectLst/>
                          <a:uLnTx/>
                          <a:uFillTx/>
                          <a:latin typeface="+mn-lt"/>
                          <a:ea typeface="+mn-ea"/>
                          <a:cs typeface="+mn-cs"/>
                        </a:rPr>
                        <a:t>$399 / $359 in bundle</a:t>
                      </a:r>
                    </a:p>
                  </a:txBody>
                  <a:tcPr marL="22238"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900" b="0">
                          <a:solidFill>
                            <a:schemeClr val="tx1"/>
                          </a:solidFill>
                          <a:effectLst/>
                          <a:latin typeface="+mn-lt"/>
                          <a:ea typeface="Calibri" panose="020F0502020204030204" pitchFamily="34" charset="0"/>
                          <a:cs typeface="Times New Roman" panose="02020603050405020304" pitchFamily="18" charset="0"/>
                        </a:rPr>
                        <a:t> $399</a:t>
                      </a:r>
                    </a:p>
                  </a:txBody>
                  <a:tcPr marL="22238" marR="22238" marT="9264" marB="0" anchor="ctr">
                    <a:lnL w="12700" cmpd="sng">
                      <a:noFill/>
                    </a:lnL>
                    <a:lnR w="12700" cmpd="sng">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1319662"/>
                  </a:ext>
                </a:extLst>
              </a:tr>
            </a:tbl>
          </a:graphicData>
        </a:graphic>
      </p:graphicFrame>
      <p:pic>
        <p:nvPicPr>
          <p:cNvPr id="2" name="Pictur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365283" y="926269"/>
            <a:ext cx="371558" cy="371558"/>
          </a:xfrm>
          <a:prstGeom prst="rect">
            <a:avLst/>
          </a:prstGeom>
        </p:spPr>
      </p:pic>
      <p:sp>
        <p:nvSpPr>
          <p:cNvPr id="6" name="Rectangle 5"/>
          <p:cNvSpPr/>
          <p:nvPr/>
        </p:nvSpPr>
        <p:spPr bwMode="auto">
          <a:xfrm>
            <a:off x="7876378" y="772404"/>
            <a:ext cx="1795137" cy="5808795"/>
          </a:xfrm>
          <a:prstGeom prst="rect">
            <a:avLst/>
          </a:prstGeom>
          <a:noFill/>
          <a:ln w="571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8348" tIns="142678" rIns="178348" bIns="142678" numCol="1" spcCol="0" rtlCol="0" fromWordArt="0" anchor="t" anchorCtr="0" forceAA="0" compatLnSpc="1">
            <a:prstTxWarp prst="textNoShape">
              <a:avLst/>
            </a:prstTxWarp>
            <a:noAutofit/>
          </a:bodyPr>
          <a:lstStyle/>
          <a:p>
            <a:pPr marL="0" marR="0" lvl="0" indent="0" algn="ctr" defTabSz="909235" rtl="0" eaLnBrk="1" fontAlgn="base" latinLnBrk="0" hangingPunct="1">
              <a:lnSpc>
                <a:spcPct val="90000"/>
              </a:lnSpc>
              <a:spcBef>
                <a:spcPct val="0"/>
              </a:spcBef>
              <a:spcAft>
                <a:spcPct val="0"/>
              </a:spcAft>
              <a:buClrTx/>
              <a:buSzTx/>
              <a:buFontTx/>
              <a:buNone/>
              <a:tabLst/>
              <a:defRPr/>
            </a:pPr>
            <a:r>
              <a:rPr kumimoji="0" lang="en-US" sz="2341"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 </a:t>
            </a:r>
          </a:p>
        </p:txBody>
      </p:sp>
      <p:sp>
        <p:nvSpPr>
          <p:cNvPr id="14" name="Rectangle 13"/>
          <p:cNvSpPr/>
          <p:nvPr/>
        </p:nvSpPr>
        <p:spPr bwMode="auto">
          <a:xfrm>
            <a:off x="7851059" y="772405"/>
            <a:ext cx="1820457" cy="23269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8348" tIns="142678" rIns="178348" bIns="142678" numCol="1" spcCol="0" rtlCol="0" fromWordArt="0" anchor="t" anchorCtr="0" forceAA="0" compatLnSpc="1">
            <a:prstTxWarp prst="textNoShape">
              <a:avLst/>
            </a:prstTxWarp>
            <a:noAutofit/>
          </a:bodyPr>
          <a:lstStyle/>
          <a:p>
            <a:pPr marL="0" marR="0" lvl="0" indent="0" algn="ctr" defTabSz="909235" rtl="0" eaLnBrk="1" fontAlgn="base" latinLnBrk="0" hangingPunct="1">
              <a:lnSpc>
                <a:spcPct val="90000"/>
              </a:lnSpc>
              <a:spcBef>
                <a:spcPct val="0"/>
              </a:spcBef>
              <a:spcAft>
                <a:spcPct val="0"/>
              </a:spcAft>
              <a:buClrTx/>
              <a:buSzTx/>
              <a:buFontTx/>
              <a:buNone/>
              <a:tabLst/>
              <a:defRPr/>
            </a:pPr>
            <a:endParaRPr kumimoji="0" lang="en-US" sz="2341"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008508" y="926268"/>
            <a:ext cx="376738" cy="376738"/>
          </a:xfrm>
          <a:prstGeom prst="rect">
            <a:avLst/>
          </a:prstGeom>
        </p:spPr>
      </p:pic>
      <p:sp>
        <p:nvSpPr>
          <p:cNvPr id="15" name="TextBox 14"/>
          <p:cNvSpPr txBox="1"/>
          <p:nvPr/>
        </p:nvSpPr>
        <p:spPr>
          <a:xfrm>
            <a:off x="10325981" y="816429"/>
            <a:ext cx="1241055" cy="591235"/>
          </a:xfrm>
          <a:prstGeom prst="rect">
            <a:avLst/>
          </a:prstGeom>
          <a:noFill/>
        </p:spPr>
        <p:txBody>
          <a:bodyPr wrap="square" lIns="178348" tIns="142678" rIns="178348" bIns="142678" rtlCol="0">
            <a:spAutoFit/>
          </a:bodyPr>
          <a:lstStyle/>
          <a:p>
            <a:pPr marL="0" marR="0" lvl="0" indent="0" algn="l" defTabSz="891614" rtl="0" eaLnBrk="1" fontAlgn="auto" latinLnBrk="0" hangingPunct="1">
              <a:lnSpc>
                <a:spcPct val="90000"/>
              </a:lnSpc>
              <a:spcBef>
                <a:spcPts val="0"/>
              </a:spcBef>
              <a:spcAft>
                <a:spcPts val="0"/>
              </a:spcAft>
              <a:buClrTx/>
              <a:buSzTx/>
              <a:buFontTx/>
              <a:buNone/>
              <a:tabLst/>
              <a:defRPr/>
            </a:pPr>
            <a:r>
              <a:rPr kumimoji="0" lang="en-US" sz="1078" b="0" i="0" u="none" strike="noStrike" kern="0" cap="none" spc="0" normalizeH="0" baseline="0" noProof="0">
                <a:ln>
                  <a:noFill/>
                </a:ln>
                <a:solidFill>
                  <a:srgbClr val="FFFFFF"/>
                </a:solidFill>
                <a:effectLst/>
                <a:uLnTx/>
                <a:uFillTx/>
                <a:latin typeface="Segoe UI"/>
                <a:ea typeface="+mn-ea"/>
                <a:cs typeface="+mn-cs"/>
              </a:rPr>
              <a:t>Complete </a:t>
            </a:r>
          </a:p>
          <a:p>
            <a:pPr marL="0" marR="0" lvl="0" indent="0" algn="l" defTabSz="891614" rtl="0" eaLnBrk="1" fontAlgn="auto" latinLnBrk="0" hangingPunct="1">
              <a:lnSpc>
                <a:spcPct val="90000"/>
              </a:lnSpc>
              <a:spcBef>
                <a:spcPts val="0"/>
              </a:spcBef>
              <a:spcAft>
                <a:spcPts val="0"/>
              </a:spcAft>
              <a:buClrTx/>
              <a:buSzTx/>
              <a:buFontTx/>
              <a:buNone/>
              <a:tabLst/>
              <a:defRPr/>
            </a:pPr>
            <a:r>
              <a:rPr kumimoji="0" lang="en-US" sz="1078" b="0" i="0" u="none" strike="noStrike" kern="0" cap="none" spc="0" normalizeH="0" baseline="0" noProof="0">
                <a:ln>
                  <a:noFill/>
                </a:ln>
                <a:solidFill>
                  <a:srgbClr val="FFFFFF"/>
                </a:solidFill>
                <a:effectLst/>
                <a:uLnTx/>
                <a:uFillTx/>
                <a:latin typeface="Segoe UI"/>
                <a:ea typeface="+mn-ea"/>
                <a:cs typeface="+mn-cs"/>
              </a:rPr>
              <a:t>for Enterprise</a:t>
            </a:r>
          </a:p>
        </p:txBody>
      </p:sp>
      <p:sp>
        <p:nvSpPr>
          <p:cNvPr id="10" name="TextBox 9"/>
          <p:cNvSpPr txBox="1"/>
          <p:nvPr/>
        </p:nvSpPr>
        <p:spPr>
          <a:xfrm>
            <a:off x="8292421" y="716015"/>
            <a:ext cx="1486654" cy="673722"/>
          </a:xfrm>
          <a:prstGeom prst="rect">
            <a:avLst/>
          </a:prstGeom>
          <a:noFill/>
        </p:spPr>
        <p:txBody>
          <a:bodyPr wrap="square" lIns="178348" tIns="142678" rIns="178348" bIns="142678" rtlCol="0">
            <a:spAutoFit/>
          </a:bodyPr>
          <a:lstStyle/>
          <a:p>
            <a:pPr marL="0" marR="0" lvl="0" indent="0" algn="l" defTabSz="891614" rtl="0" eaLnBrk="1" fontAlgn="auto" latinLnBrk="0" hangingPunct="1">
              <a:lnSpc>
                <a:spcPct val="90000"/>
              </a:lnSpc>
              <a:spcBef>
                <a:spcPts val="0"/>
              </a:spcBef>
              <a:spcAft>
                <a:spcPts val="0"/>
              </a:spcAft>
              <a:buClrTx/>
              <a:buSzTx/>
              <a:buFontTx/>
              <a:buNone/>
              <a:tabLst/>
              <a:defRPr/>
            </a:pPr>
            <a:r>
              <a:rPr kumimoji="0" lang="en-US" sz="1365" b="0" i="0" u="none" strike="noStrike" kern="0" cap="none" spc="0" normalizeH="0" baseline="0" noProof="0">
                <a:ln>
                  <a:noFill/>
                </a:ln>
                <a:solidFill>
                  <a:srgbClr val="FFFFFF"/>
                </a:solidFill>
                <a:effectLst/>
                <a:uLnTx/>
                <a:uFillTx/>
                <a:latin typeface="Segoe UI"/>
                <a:ea typeface="+mn-ea"/>
                <a:cs typeface="+mn-cs"/>
              </a:rPr>
              <a:t>Complete </a:t>
            </a:r>
          </a:p>
          <a:p>
            <a:pPr marL="0" marR="0" lvl="0" indent="0" algn="l" defTabSz="891614" rtl="0" eaLnBrk="1" fontAlgn="auto" latinLnBrk="0" hangingPunct="1">
              <a:lnSpc>
                <a:spcPct val="90000"/>
              </a:lnSpc>
              <a:spcBef>
                <a:spcPts val="0"/>
              </a:spcBef>
              <a:spcAft>
                <a:spcPts val="0"/>
              </a:spcAft>
              <a:buClrTx/>
              <a:buSzTx/>
              <a:buFontTx/>
              <a:buNone/>
              <a:tabLst/>
              <a:defRPr/>
            </a:pPr>
            <a:r>
              <a:rPr kumimoji="0" lang="en-US" sz="1365" b="0" i="0" u="none" strike="noStrike" kern="0" cap="none" spc="0" normalizeH="0" baseline="0" noProof="0">
                <a:ln>
                  <a:noFill/>
                </a:ln>
                <a:solidFill>
                  <a:srgbClr val="FFFFFF"/>
                </a:solidFill>
                <a:effectLst/>
                <a:uLnTx/>
                <a:uFillTx/>
                <a:latin typeface="Segoe UI"/>
                <a:ea typeface="+mn-ea"/>
                <a:cs typeface="+mn-cs"/>
              </a:rPr>
              <a:t>for Education</a:t>
            </a:r>
            <a:endParaRPr kumimoji="0" lang="en-US" sz="1365" b="0" i="0" u="none" strike="noStrike" kern="0" cap="none" spc="0" normalizeH="0" baseline="0" noProof="0">
              <a:ln>
                <a:noFill/>
              </a:ln>
              <a:gradFill>
                <a:gsLst>
                  <a:gs pos="2917">
                    <a:srgbClr val="505050"/>
                  </a:gs>
                  <a:gs pos="30000">
                    <a:srgbClr val="505050"/>
                  </a:gs>
                </a:gsLst>
                <a:lin ang="5400000" scaled="0"/>
              </a:gradFill>
              <a:effectLst/>
              <a:uLnTx/>
              <a:uFillTx/>
              <a:latin typeface="Segoe UI"/>
              <a:ea typeface="+mn-ea"/>
              <a:cs typeface="+mn-cs"/>
            </a:endParaRPr>
          </a:p>
        </p:txBody>
      </p:sp>
      <p:pic>
        <p:nvPicPr>
          <p:cNvPr id="5" name="Picture 4"/>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968669" y="826963"/>
            <a:ext cx="451829" cy="451829"/>
          </a:xfrm>
          <a:prstGeom prst="rect">
            <a:avLst/>
          </a:prstGeom>
        </p:spPr>
      </p:pic>
      <p:sp>
        <p:nvSpPr>
          <p:cNvPr id="11" name="Title 1"/>
          <p:cNvSpPr txBox="1">
            <a:spLocks/>
          </p:cNvSpPr>
          <p:nvPr/>
        </p:nvSpPr>
        <p:spPr>
          <a:xfrm>
            <a:off x="416560" y="480516"/>
            <a:ext cx="6322907" cy="992188"/>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200" b="0" i="0" kern="1200">
                <a:solidFill>
                  <a:schemeClr val="tx1"/>
                </a:solidFill>
                <a:latin typeface="Segoe UI Light" charset="0"/>
                <a:ea typeface="Segoe UI Light" charset="0"/>
                <a:cs typeface="Segoe UI Ligh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505050"/>
                </a:solidFill>
                <a:effectLst/>
                <a:uLnTx/>
                <a:uFillTx/>
                <a:latin typeface="Segoe UI Light" charset="0"/>
                <a:cs typeface="Segoe UI Light" charset="0"/>
              </a:rPr>
              <a:t>Complete for EDU Plan</a:t>
            </a:r>
            <a:endParaRPr kumimoji="0" lang="en-GB" sz="3200" b="0" i="0" u="none" strike="noStrike" kern="1200" cap="none" spc="0" normalizeH="0" baseline="0" noProof="0" dirty="0">
              <a:ln>
                <a:noFill/>
              </a:ln>
              <a:solidFill>
                <a:srgbClr val="505050"/>
              </a:solidFill>
              <a:effectLst/>
              <a:uLnTx/>
              <a:uFillTx/>
              <a:latin typeface="Segoe UI Light" charset="0"/>
              <a:ea typeface="Segoe UI Light" charset="0"/>
              <a:cs typeface="Segoe UI Light" charset="0"/>
            </a:endParaRPr>
          </a:p>
        </p:txBody>
      </p:sp>
      <p:pic>
        <p:nvPicPr>
          <p:cNvPr id="13" name="Picture 12"/>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0327657" y="477886"/>
            <a:ext cx="1286608" cy="274302"/>
          </a:xfrm>
          <a:prstGeom prst="rect">
            <a:avLst/>
          </a:prstGeom>
        </p:spPr>
      </p:pic>
    </p:spTree>
    <p:extLst>
      <p:ext uri="{BB962C8B-B14F-4D97-AF65-F5344CB8AC3E}">
        <p14:creationId xmlns:p14="http://schemas.microsoft.com/office/powerpoint/2010/main" val="2206858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extBox 16"/>
          <p:cNvSpPr txBox="1"/>
          <p:nvPr/>
        </p:nvSpPr>
        <p:spPr>
          <a:xfrm>
            <a:off x="396240" y="1249031"/>
            <a:ext cx="4216857" cy="56156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05050"/>
                </a:solidFill>
                <a:effectLst/>
                <a:uLnTx/>
                <a:uFillTx/>
                <a:latin typeface="Segoe UI Light" charset="0"/>
                <a:ea typeface="Segoe UI Light" charset="0"/>
                <a:cs typeface="Segoe UI Light" charset="0"/>
              </a:rPr>
              <a:t>A warranty you’ll use</a:t>
            </a:r>
          </a:p>
        </p:txBody>
      </p:sp>
      <p:sp>
        <p:nvSpPr>
          <p:cNvPr id="20" name="TextBox 19"/>
          <p:cNvSpPr txBox="1"/>
          <p:nvPr/>
        </p:nvSpPr>
        <p:spPr>
          <a:xfrm>
            <a:off x="405997" y="2926897"/>
            <a:ext cx="2316656" cy="2170851"/>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05050"/>
                </a:solidFill>
                <a:effectLst/>
                <a:uLnTx/>
                <a:uFillTx/>
                <a:latin typeface="Segoe UI Semibold" charset="0"/>
                <a:ea typeface="Segoe UI Semibold" charset="0"/>
                <a:cs typeface="Segoe UI Semibold" charset="0"/>
              </a:rPr>
              <a:t>Accidental Damage</a:t>
            </a:r>
          </a:p>
          <a:p>
            <a:pPr marL="0" marR="0" lvl="0" indent="0" algn="l" defTabSz="914400" rtl="0" eaLnBrk="1" fontAlgn="auto" latinLnBrk="0" hangingPunct="1">
              <a:lnSpc>
                <a:spcPct val="120000"/>
              </a:lnSpc>
              <a:spcBef>
                <a:spcPts val="441"/>
              </a:spcBef>
              <a:spcAft>
                <a:spcPts val="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Semilight" charset="0"/>
                <a:ea typeface="Segoe UI Semilight" charset="0"/>
                <a:cs typeface="Segoe UI Semilight" charset="0"/>
              </a:rPr>
              <a:t>Protect your device from the unexpected. No matter the accident, we’ve got your back. </a:t>
            </a:r>
          </a:p>
          <a:p>
            <a:pPr marL="0" marR="0" lvl="0" indent="0" algn="l" defTabSz="914400" rtl="0" eaLnBrk="1" fontAlgn="auto" latinLnBrk="0" hangingPunct="1">
              <a:lnSpc>
                <a:spcPct val="120000"/>
              </a:lnSpc>
              <a:spcBef>
                <a:spcPts val="441"/>
              </a:spcBef>
              <a:spcAft>
                <a:spcPts val="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Semilight" charset="0"/>
                <a:ea typeface="Segoe UI Semilight" charset="0"/>
                <a:cs typeface="Segoe UI Semilight" charset="0"/>
              </a:rPr>
              <a:t>With advanced exchange, you’ll receive replacement devices before shipping back the defective units. </a:t>
            </a:r>
          </a:p>
        </p:txBody>
      </p:sp>
      <p:sp>
        <p:nvSpPr>
          <p:cNvPr id="21" name="TextBox 20"/>
          <p:cNvSpPr txBox="1"/>
          <p:nvPr/>
        </p:nvSpPr>
        <p:spPr>
          <a:xfrm>
            <a:off x="13344152" y="3290674"/>
            <a:ext cx="1705053" cy="637867"/>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794" b="1" i="0" u="none" strike="noStrike" kern="1200" cap="none" spc="0" normalizeH="0" baseline="0" noProof="0">
                <a:ln>
                  <a:noFill/>
                </a:ln>
                <a:solidFill>
                  <a:srgbClr val="505050"/>
                </a:solidFill>
                <a:effectLst/>
                <a:uLnTx/>
                <a:uFillTx/>
                <a:latin typeface="Segoe Pro"/>
                <a:ea typeface="+mn-ea"/>
                <a:cs typeface="Segoe Pro"/>
              </a:rPr>
              <a:t>Surface Dock</a:t>
            </a:r>
          </a:p>
          <a:p>
            <a:pPr marL="0" marR="0" lvl="0" indent="0" algn="l" defTabSz="914400" rtl="0" eaLnBrk="1" fontAlgn="auto" latinLnBrk="0" hangingPunct="1">
              <a:lnSpc>
                <a:spcPct val="120000"/>
              </a:lnSpc>
              <a:spcBef>
                <a:spcPts val="441"/>
              </a:spcBef>
              <a:spcAft>
                <a:spcPts val="0"/>
              </a:spcAft>
              <a:buClrTx/>
              <a:buSzTx/>
              <a:buFontTx/>
              <a:buNone/>
              <a:tabLst/>
              <a:defRPr/>
            </a:pPr>
            <a:r>
              <a:rPr kumimoji="0" lang="en-US" sz="794" b="0" i="0" u="none" strike="noStrike" kern="1200" cap="none" spc="0" normalizeH="0" baseline="0" noProof="0">
                <a:ln>
                  <a:noFill/>
                </a:ln>
                <a:solidFill>
                  <a:srgbClr val="505050"/>
                </a:solidFill>
                <a:effectLst/>
                <a:uLnTx/>
                <a:uFillTx/>
                <a:latin typeface="Segoe Pro"/>
                <a:ea typeface="+mn-ea"/>
                <a:cs typeface="Segoe Pro"/>
              </a:rPr>
              <a:t>From ultraportable to </a:t>
            </a:r>
            <a:r>
              <a:rPr kumimoji="0" lang="en-US" sz="794" b="0" i="0" u="none" strike="noStrike" kern="1200" cap="none" spc="0" normalizeH="0" baseline="0" noProof="0" err="1">
                <a:ln>
                  <a:noFill/>
                </a:ln>
                <a:solidFill>
                  <a:srgbClr val="505050"/>
                </a:solidFill>
                <a:effectLst/>
                <a:uLnTx/>
                <a:uFillTx/>
                <a:latin typeface="Segoe Pro"/>
                <a:ea typeface="+mn-ea"/>
                <a:cs typeface="Segoe Pro"/>
              </a:rPr>
              <a:t>ultraproductive</a:t>
            </a:r>
            <a:r>
              <a:rPr kumimoji="0" lang="en-US" sz="794" b="0" i="0" u="none" strike="noStrike" kern="1200" cap="none" spc="0" normalizeH="0" baseline="0" noProof="0">
                <a:ln>
                  <a:noFill/>
                </a:ln>
                <a:solidFill>
                  <a:srgbClr val="505050"/>
                </a:solidFill>
                <a:effectLst/>
                <a:uLnTx/>
                <a:uFillTx/>
                <a:latin typeface="Segoe Pro"/>
                <a:ea typeface="+mn-ea"/>
                <a:cs typeface="Segoe Pro"/>
              </a:rPr>
              <a:t>: Connect to dual monitors, speakers, a full-size keyboard, and more.</a:t>
            </a:r>
          </a:p>
        </p:txBody>
      </p:sp>
      <p:sp>
        <p:nvSpPr>
          <p:cNvPr id="22" name="TextBox 21"/>
          <p:cNvSpPr txBox="1"/>
          <p:nvPr/>
        </p:nvSpPr>
        <p:spPr>
          <a:xfrm>
            <a:off x="3302495" y="2926897"/>
            <a:ext cx="2381868" cy="2170851"/>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05050"/>
                </a:solidFill>
                <a:effectLst/>
                <a:uLnTx/>
                <a:uFillTx/>
                <a:latin typeface="Segoe UI Semibold" charset="0"/>
                <a:ea typeface="Segoe UI Semibold" charset="0"/>
                <a:cs typeface="Segoe UI Semibold" charset="0"/>
              </a:rPr>
              <a:t>Claims Sharing</a:t>
            </a:r>
          </a:p>
          <a:p>
            <a:pPr marL="0" marR="0" lvl="0" indent="0" algn="l" defTabSz="914400" rtl="0" eaLnBrk="1" fontAlgn="auto" latinLnBrk="0" hangingPunct="1">
              <a:lnSpc>
                <a:spcPct val="120000"/>
              </a:lnSpc>
              <a:spcBef>
                <a:spcPts val="441"/>
              </a:spcBef>
              <a:spcAft>
                <a:spcPts val="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Semilight" charset="0"/>
                <a:ea typeface="Segoe UI Semilight" charset="0"/>
                <a:cs typeface="Segoe UI Semilight" charset="0"/>
              </a:rPr>
              <a:t>Receive one AD claim per device, grouped together and shared across your institution.</a:t>
            </a:r>
          </a:p>
          <a:p>
            <a:pPr marL="0" marR="0" lvl="0" indent="0" algn="l" defTabSz="914400" rtl="0" eaLnBrk="1" fontAlgn="auto" latinLnBrk="0" hangingPunct="1">
              <a:lnSpc>
                <a:spcPct val="120000"/>
              </a:lnSpc>
              <a:spcBef>
                <a:spcPts val="441"/>
              </a:spcBef>
              <a:spcAft>
                <a:spcPts val="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Semilight" charset="0"/>
                <a:ea typeface="Segoe UI Semilight" charset="0"/>
                <a:cs typeface="Segoe UI Semilight" charset="0"/>
              </a:rPr>
              <a:t>Available claims equals 100% of total devices; managed at an account level rather than a device level.</a:t>
            </a:r>
          </a:p>
        </p:txBody>
      </p:sp>
      <p:pic>
        <p:nvPicPr>
          <p:cNvPr id="23" name="Picture 22" descr="MCFB_Badge.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05997" y="2158934"/>
            <a:ext cx="554174" cy="553783"/>
          </a:xfrm>
          <a:prstGeom prst="rect">
            <a:avLst/>
          </a:prstGeom>
          <a:solidFill>
            <a:schemeClr val="tx2"/>
          </a:solidFill>
        </p:spPr>
      </p:pic>
      <p:sp>
        <p:nvSpPr>
          <p:cNvPr id="24" name="TextBox 23"/>
          <p:cNvSpPr txBox="1"/>
          <p:nvPr/>
        </p:nvSpPr>
        <p:spPr>
          <a:xfrm>
            <a:off x="6184940" y="2926897"/>
            <a:ext cx="2316656" cy="2145203"/>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05050"/>
                </a:solidFill>
                <a:effectLst/>
                <a:uLnTx/>
                <a:uFillTx/>
                <a:latin typeface="Segoe UI Semibold" charset="0"/>
                <a:ea typeface="Segoe UI Semibold" charset="0"/>
                <a:cs typeface="Segoe UI Semibold" charset="0"/>
              </a:rPr>
              <a:t>Surface Training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Semilight" charset="0"/>
                <a:ea typeface="Segoe UI Semilight" charset="0"/>
                <a:cs typeface="Segoe UI Semilight" charset="0"/>
              </a:rPr>
              <a:t>Learn the features and benefits of Surface through live online or on-site training.</a:t>
            </a:r>
          </a:p>
          <a:p>
            <a:pPr marL="0" marR="0" lvl="0" indent="0" algn="l" defTabSz="914400" rtl="0" eaLnBrk="1" fontAlgn="auto" latinLnBrk="0" hangingPunct="1">
              <a:lnSpc>
                <a:spcPct val="120000"/>
              </a:lnSpc>
              <a:spcBef>
                <a:spcPts val="600"/>
              </a:spcBef>
              <a:spcAft>
                <a:spcPts val="60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Semilight" charset="0"/>
                <a:ea typeface="Segoe UI Semilight" charset="0"/>
                <a:cs typeface="Segoe UI Semilight" charset="0"/>
              </a:rPr>
              <a:t>Content is customizable and schedules are flexible so you can train the right groups at the right time.</a:t>
            </a:r>
          </a:p>
        </p:txBody>
      </p:sp>
      <p:sp>
        <p:nvSpPr>
          <p:cNvPr id="25" name="TextBox 24"/>
          <p:cNvSpPr txBox="1"/>
          <p:nvPr/>
        </p:nvSpPr>
        <p:spPr>
          <a:xfrm>
            <a:off x="8929939" y="2926897"/>
            <a:ext cx="2448214" cy="2170851"/>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05050"/>
                </a:solidFill>
                <a:effectLst/>
                <a:uLnTx/>
                <a:uFillTx/>
                <a:latin typeface="Segoe UI Semibold" charset="0"/>
                <a:ea typeface="Segoe UI Semibold" charset="0"/>
                <a:cs typeface="Segoe UI Semibold" charset="0"/>
              </a:rPr>
              <a:t>Onboarding Desk</a:t>
            </a:r>
          </a:p>
          <a:p>
            <a:pPr marL="0" marR="0" lvl="0" indent="0" algn="l" defTabSz="914400" rtl="0" eaLnBrk="1" fontAlgn="auto" latinLnBrk="0" hangingPunct="1">
              <a:lnSpc>
                <a:spcPct val="120000"/>
              </a:lnSpc>
              <a:spcBef>
                <a:spcPts val="441"/>
              </a:spcBef>
              <a:spcAft>
                <a:spcPts val="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Semilight" charset="0"/>
                <a:ea typeface="Segoe UI Semilight" charset="0"/>
                <a:cs typeface="Segoe UI Semilight" charset="0"/>
              </a:rPr>
              <a:t>Take advantage of up-and-running support from a team of dedicated Microsoft contacts.  </a:t>
            </a:r>
          </a:p>
          <a:p>
            <a:pPr marL="0" marR="0" lvl="0" indent="0" algn="l" defTabSz="914400" rtl="0" eaLnBrk="1" fontAlgn="auto" latinLnBrk="0" hangingPunct="1">
              <a:lnSpc>
                <a:spcPct val="120000"/>
              </a:lnSpc>
              <a:spcBef>
                <a:spcPts val="441"/>
              </a:spcBef>
              <a:spcAft>
                <a:spcPts val="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Semilight" charset="0"/>
                <a:ea typeface="Segoe UI Semilight" charset="0"/>
                <a:cs typeface="Segoe UI Semilight" charset="0"/>
              </a:rPr>
              <a:t>The Onboarding Desk will assist with device registration, Smart Start resources, and training coordination. </a:t>
            </a:r>
          </a:p>
        </p:txBody>
      </p:sp>
      <p:pic>
        <p:nvPicPr>
          <p:cNvPr id="26" name="Picture 2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302495" y="2158934"/>
            <a:ext cx="553783" cy="553783"/>
          </a:xfrm>
          <a:prstGeom prst="rect">
            <a:avLst/>
          </a:prstGeom>
          <a:solidFill>
            <a:schemeClr val="tx2"/>
          </a:solidFill>
        </p:spPr>
      </p:pic>
      <p:pic>
        <p:nvPicPr>
          <p:cNvPr id="27" name="Picture 26"/>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184940" y="2158934"/>
            <a:ext cx="553783" cy="553783"/>
          </a:xfrm>
          <a:prstGeom prst="rect">
            <a:avLst/>
          </a:prstGeom>
          <a:solidFill>
            <a:schemeClr val="tx2"/>
          </a:solidFill>
        </p:spPr>
      </p:pic>
      <p:pic>
        <p:nvPicPr>
          <p:cNvPr id="28" name="Picture 27"/>
          <p:cNvPicPr>
            <a:picLocks noChangeAspect="1"/>
          </p:cNvPicPr>
          <p:nvPr/>
        </p:nvPicPr>
        <p:blipFill rotWithShape="1">
          <a:blip r:embed="rId6" cstate="screen">
            <a:extLst>
              <a:ext uri="{28A0092B-C50C-407E-A947-70E740481C1C}">
                <a14:useLocalDpi xmlns:a14="http://schemas.microsoft.com/office/drawing/2010/main" val="0"/>
              </a:ext>
            </a:extLst>
          </a:blip>
          <a:srcRect l="-8984" t="-8770" r="-8556" b="-8770"/>
          <a:stretch/>
        </p:blipFill>
        <p:spPr>
          <a:xfrm>
            <a:off x="8929939" y="2158934"/>
            <a:ext cx="553783" cy="553783"/>
          </a:xfrm>
          <a:prstGeom prst="rect">
            <a:avLst/>
          </a:prstGeom>
          <a:solidFill>
            <a:schemeClr val="tx2"/>
          </a:solidFill>
        </p:spPr>
      </p:pic>
      <p:pic>
        <p:nvPicPr>
          <p:cNvPr id="12" name="Picture 11"/>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15193" y="419991"/>
            <a:ext cx="1286608" cy="274302"/>
          </a:xfrm>
          <a:prstGeom prst="rect">
            <a:avLst/>
          </a:prstGeom>
        </p:spPr>
      </p:pic>
    </p:spTree>
    <p:extLst>
      <p:ext uri="{BB962C8B-B14F-4D97-AF65-F5344CB8AC3E}">
        <p14:creationId xmlns:p14="http://schemas.microsoft.com/office/powerpoint/2010/main" val="3870205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04646" y="2221669"/>
            <a:ext cx="8345489" cy="535531"/>
          </a:xfrm>
          <a:prstGeom prst="rect">
            <a:avLst/>
          </a:prstGeom>
        </p:spPr>
        <p:txBody>
          <a:bodyPr wrap="square">
            <a:spAutoFit/>
          </a:bodyPr>
          <a:lstStyle>
            <a:lvl1pPr algn="l" defTabSz="914400" rtl="0" eaLnBrk="1" latinLnBrk="0" hangingPunct="1">
              <a:lnSpc>
                <a:spcPct val="90000"/>
              </a:lnSpc>
              <a:spcBef>
                <a:spcPct val="0"/>
              </a:spcBef>
              <a:buNone/>
              <a:defRPr sz="3200" b="0" i="0" kern="1200">
                <a:solidFill>
                  <a:schemeClr val="tx1"/>
                </a:solidFill>
                <a:latin typeface="Segoe UI Light" charset="0"/>
                <a:ea typeface="Segoe UI Light" charset="0"/>
                <a:cs typeface="Segoe UI Ligh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a:ln>
                  <a:noFill/>
                </a:ln>
                <a:solidFill>
                  <a:srgbClr val="505050"/>
                </a:solidFill>
                <a:effectLst/>
                <a:uLnTx/>
                <a:uFillTx/>
                <a:latin typeface="Segoe UI Light" charset="0"/>
                <a:cs typeface="Segoe UI Light" charset="0"/>
              </a:rPr>
              <a:t>In Summary, Surface…</a:t>
            </a:r>
          </a:p>
        </p:txBody>
      </p:sp>
      <p:sp>
        <p:nvSpPr>
          <p:cNvPr id="15" name="Text Placeholder 12"/>
          <p:cNvSpPr txBox="1">
            <a:spLocks/>
          </p:cNvSpPr>
          <p:nvPr/>
        </p:nvSpPr>
        <p:spPr>
          <a:xfrm>
            <a:off x="325194" y="3352476"/>
            <a:ext cx="4559557" cy="1369606"/>
          </a:xfrm>
          <a:prstGeom prst="rect">
            <a:avLst/>
          </a:prstGeom>
        </p:spPr>
        <p:txBody>
          <a:bodyPr vert="horz" wrap="square" lIns="91440" tIns="45720" rIns="91440" bIns="45720" numCol="1" spcCol="360000" rtlCol="0">
            <a:spAutoFit/>
          </a:bodyPr>
          <a:lstStyle>
            <a:lvl1pPr marL="0" indent="0" algn="l" defTabSz="914400" rtl="0" eaLnBrk="1" latinLnBrk="0" hangingPunct="1">
              <a:lnSpc>
                <a:spcPct val="90000"/>
              </a:lnSpc>
              <a:spcBef>
                <a:spcPts val="1000"/>
              </a:spcBef>
              <a:buFont typeface="Arial"/>
              <a:buNone/>
              <a:defRPr sz="1400" b="1" i="0" kern="1200">
                <a:solidFill>
                  <a:schemeClr val="tx1"/>
                </a:solidFill>
                <a:latin typeface="Segoe UI" charset="0"/>
                <a:ea typeface="Segoe UI" charset="0"/>
                <a:cs typeface="Segoe UI"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0"/>
              </a:spcBef>
              <a:spcAft>
                <a:spcPts val="600"/>
              </a:spcAft>
              <a:buClrTx/>
              <a:buSzTx/>
              <a:buFont typeface="Arial" charset="0"/>
              <a:buChar char="•"/>
              <a:tabLst/>
              <a:defRPr/>
            </a:pPr>
            <a:r>
              <a:rPr kumimoji="0" lang="en-US" sz="1400" b="0" i="0" u="none" strike="noStrike" kern="1200" cap="none" spc="0" normalizeH="0" baseline="0" noProof="0">
                <a:ln>
                  <a:noFill/>
                </a:ln>
                <a:solidFill>
                  <a:srgbClr val="505050"/>
                </a:solidFill>
                <a:effectLst/>
                <a:uLnTx/>
                <a:uFillTx/>
                <a:latin typeface="Segoe UI Semilight" charset="0"/>
                <a:ea typeface="Segoe UI Semilight" charset="0"/>
                <a:cs typeface="Segoe UI Semilight" charset="0"/>
              </a:rPr>
              <a:t>Maintains student engagement</a:t>
            </a:r>
          </a:p>
          <a:p>
            <a:pPr marL="285750" marR="0" lvl="0" indent="-285750" algn="l" defTabSz="914400" rtl="0" eaLnBrk="1" fontAlgn="auto" latinLnBrk="0" hangingPunct="1">
              <a:lnSpc>
                <a:spcPct val="90000"/>
              </a:lnSpc>
              <a:spcBef>
                <a:spcPts val="0"/>
              </a:spcBef>
              <a:spcAft>
                <a:spcPts val="600"/>
              </a:spcAft>
              <a:buClrTx/>
              <a:buSzTx/>
              <a:buFont typeface="Arial" charset="0"/>
              <a:buChar char="•"/>
              <a:tabLst/>
              <a:defRPr/>
            </a:pPr>
            <a:r>
              <a:rPr kumimoji="0" lang="en-US" sz="1400" b="0" i="0" u="none" strike="noStrike" kern="1200" cap="none" spc="0" normalizeH="0" baseline="0" noProof="0">
                <a:ln>
                  <a:noFill/>
                </a:ln>
                <a:solidFill>
                  <a:srgbClr val="505050"/>
                </a:solidFill>
                <a:effectLst/>
                <a:uLnTx/>
                <a:uFillTx/>
                <a:latin typeface="Segoe UI Semilight" charset="0"/>
                <a:ea typeface="Segoe UI Semilight" charset="0"/>
                <a:cs typeface="Segoe UI Semilight" charset="0"/>
              </a:rPr>
              <a:t>Empowers them through creativity and collaboration</a:t>
            </a:r>
          </a:p>
          <a:p>
            <a:pPr marL="285750" marR="0" lvl="0" indent="-285750" algn="l" defTabSz="914400" rtl="0" eaLnBrk="1" fontAlgn="auto" latinLnBrk="0" hangingPunct="1">
              <a:lnSpc>
                <a:spcPct val="90000"/>
              </a:lnSpc>
              <a:spcBef>
                <a:spcPts val="0"/>
              </a:spcBef>
              <a:spcAft>
                <a:spcPts val="600"/>
              </a:spcAft>
              <a:buClrTx/>
              <a:buSzTx/>
              <a:buFont typeface="Arial" charset="0"/>
              <a:buChar char="•"/>
              <a:tabLst/>
              <a:defRPr/>
            </a:pPr>
            <a:r>
              <a:rPr kumimoji="0" lang="en-US" sz="1400" b="0" i="0" u="none" strike="noStrike" kern="1200" cap="none" spc="0" normalizeH="0" baseline="0" noProof="0">
                <a:ln>
                  <a:noFill/>
                </a:ln>
                <a:solidFill>
                  <a:srgbClr val="505050"/>
                </a:solidFill>
                <a:effectLst/>
                <a:uLnTx/>
                <a:uFillTx/>
                <a:latin typeface="Segoe UI Semilight" charset="0"/>
                <a:ea typeface="Segoe UI Semilight" charset="0"/>
                <a:cs typeface="Segoe UI Semilight" charset="0"/>
              </a:rPr>
              <a:t>Flexes to different learning styles</a:t>
            </a:r>
          </a:p>
          <a:p>
            <a:pPr marL="285750" marR="0" lvl="0" indent="-285750" algn="l" defTabSz="914400" rtl="0" eaLnBrk="1" fontAlgn="auto" latinLnBrk="0" hangingPunct="1">
              <a:lnSpc>
                <a:spcPct val="90000"/>
              </a:lnSpc>
              <a:spcBef>
                <a:spcPts val="0"/>
              </a:spcBef>
              <a:spcAft>
                <a:spcPts val="600"/>
              </a:spcAft>
              <a:buClrTx/>
              <a:buSzTx/>
              <a:buFont typeface="Arial" charset="0"/>
              <a:buChar char="•"/>
              <a:tabLst/>
              <a:defRPr/>
            </a:pPr>
            <a:r>
              <a:rPr kumimoji="0" lang="en-US" sz="1400" b="0" i="0" u="none" strike="noStrike" kern="1200" cap="none" spc="0" normalizeH="0" baseline="0" noProof="0">
                <a:ln>
                  <a:noFill/>
                </a:ln>
                <a:solidFill>
                  <a:srgbClr val="505050"/>
                </a:solidFill>
                <a:effectLst/>
                <a:uLnTx/>
                <a:uFillTx/>
                <a:latin typeface="Segoe UI Semilight" charset="0"/>
                <a:ea typeface="Segoe UI Semilight" charset="0"/>
                <a:cs typeface="Segoe UI Semilight" charset="0"/>
              </a:rPr>
              <a:t>Allows students and teachers to Think in Ink</a:t>
            </a:r>
          </a:p>
          <a:p>
            <a:pPr marL="285750" marR="0" lvl="0" indent="-285750" algn="l" defTabSz="914400" rtl="0" eaLnBrk="1" fontAlgn="auto" latinLnBrk="0" hangingPunct="1">
              <a:lnSpc>
                <a:spcPct val="90000"/>
              </a:lnSpc>
              <a:spcBef>
                <a:spcPts val="0"/>
              </a:spcBef>
              <a:spcAft>
                <a:spcPts val="600"/>
              </a:spcAft>
              <a:buClrTx/>
              <a:buSzTx/>
              <a:buFont typeface="Arial" charset="0"/>
              <a:buChar char="•"/>
              <a:tabLst/>
              <a:defRPr/>
            </a:pPr>
            <a:r>
              <a:rPr kumimoji="0" lang="en-US" sz="1400" b="0" i="0" u="none" strike="noStrike" kern="1200" cap="none" spc="0" normalizeH="0" baseline="0" noProof="0">
                <a:ln>
                  <a:noFill/>
                </a:ln>
                <a:solidFill>
                  <a:srgbClr val="505050"/>
                </a:solidFill>
                <a:effectLst/>
                <a:uLnTx/>
                <a:uFillTx/>
                <a:latin typeface="Segoe UI Semilight" charset="0"/>
                <a:ea typeface="Segoe UI Semilight" charset="0"/>
                <a:cs typeface="Segoe UI Semilight" charset="0"/>
              </a:rPr>
              <a:t>Reduces educator workload</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248275" y="0"/>
            <a:ext cx="6943725" cy="685800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15193" y="419991"/>
            <a:ext cx="1286608" cy="274302"/>
          </a:xfrm>
          <a:prstGeom prst="rect">
            <a:avLst/>
          </a:prstGeom>
        </p:spPr>
      </p:pic>
    </p:spTree>
    <p:extLst>
      <p:ext uri="{BB962C8B-B14F-4D97-AF65-F5344CB8AC3E}">
        <p14:creationId xmlns:p14="http://schemas.microsoft.com/office/powerpoint/2010/main" val="569478004"/>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08799" y="1390755"/>
            <a:ext cx="3880800" cy="535531"/>
          </a:xfrm>
        </p:spPr>
        <p:txBody>
          <a:bodyPr>
            <a:spAutoFit/>
          </a:bodyPr>
          <a:lstStyle/>
          <a:p>
            <a:r>
              <a:rPr lang="en-US"/>
              <a:t>Next Steps</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294279470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532243" y="0"/>
            <a:ext cx="7659757" cy="6858000"/>
          </a:xfrm>
          <a:prstGeom prst="rect">
            <a:avLst/>
          </a:prstGeom>
        </p:spPr>
      </p:pic>
      <p:sp>
        <p:nvSpPr>
          <p:cNvPr id="2" name="Title 1"/>
          <p:cNvSpPr>
            <a:spLocks noGrp="1"/>
          </p:cNvSpPr>
          <p:nvPr>
            <p:ph type="title"/>
          </p:nvPr>
        </p:nvSpPr>
        <p:spPr>
          <a:xfrm>
            <a:off x="409714" y="1446469"/>
            <a:ext cx="5506212" cy="886397"/>
          </a:xfrm>
        </p:spPr>
        <p:txBody>
          <a:bodyPr/>
          <a:lstStyle/>
          <a:p>
            <a:r>
              <a:rPr lang="en-GB"/>
              <a:t>Key challenges facing </a:t>
            </a:r>
            <a:br>
              <a:rPr lang="en-GB"/>
            </a:br>
            <a:r>
              <a:rPr lang="en-GB"/>
              <a:t>Higher Education</a:t>
            </a:r>
          </a:p>
        </p:txBody>
      </p:sp>
      <p:sp>
        <p:nvSpPr>
          <p:cNvPr id="3" name="Text Placeholder 2"/>
          <p:cNvSpPr>
            <a:spLocks noGrp="1"/>
          </p:cNvSpPr>
          <p:nvPr>
            <p:ph type="body" sz="quarter" idx="10"/>
          </p:nvPr>
        </p:nvSpPr>
        <p:spPr>
          <a:xfrm>
            <a:off x="409712" y="2643816"/>
            <a:ext cx="5837084" cy="1384995"/>
          </a:xfrm>
        </p:spPr>
        <p:txBody>
          <a:bodyPr lIns="0" tIns="0" rIns="0" bIns="0" numCol="1" spcCol="360000" anchor="t">
            <a:spAutoFit/>
          </a:bodyPr>
          <a:lstStyle/>
          <a:p>
            <a:pPr marL="285750" indent="-285750">
              <a:buFont typeface="Arial" panose="020B0604020202020204" pitchFamily="34" charset="0"/>
              <a:buChar char="•"/>
            </a:pPr>
            <a:r>
              <a:rPr lang="en-US" dirty="0">
                <a:latin typeface="Segoe UI Light"/>
              </a:rPr>
              <a:t>Stagnant or declining learning outcomes  </a:t>
            </a:r>
            <a:endParaRPr lang="en-GB" dirty="0"/>
          </a:p>
          <a:p>
            <a:pPr marL="285750" indent="-285750">
              <a:buFont typeface="Arial" panose="020B0604020202020204" pitchFamily="34" charset="0"/>
              <a:buChar char="•"/>
            </a:pPr>
            <a:r>
              <a:rPr lang="en-US" dirty="0">
                <a:latin typeface="Segoe UI Light"/>
              </a:rPr>
              <a:t>A need for more collaboration  </a:t>
            </a:r>
            <a:endParaRPr lang="en-GB" dirty="0"/>
          </a:p>
          <a:p>
            <a:pPr marL="285750" indent="-285750">
              <a:buFont typeface="Arial" panose="020B0604020202020204" pitchFamily="34" charset="0"/>
              <a:buChar char="•"/>
            </a:pPr>
            <a:r>
              <a:rPr lang="en-US" dirty="0">
                <a:latin typeface="Segoe UI Light"/>
              </a:rPr>
              <a:t>Workload pressures </a:t>
            </a:r>
          </a:p>
          <a:p>
            <a:pPr marL="285750" indent="-285750">
              <a:buFont typeface="Arial" panose="020B0604020202020204" pitchFamily="34" charset="0"/>
              <a:buChar char="•"/>
            </a:pPr>
            <a:r>
              <a:rPr lang="en-US" dirty="0">
                <a:latin typeface="Segoe UI Light"/>
              </a:rPr>
              <a:t>Restrictive classroom technology</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101367562"/>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565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a:xfrm>
            <a:off x="239486" y="995554"/>
            <a:ext cx="11713029" cy="687294"/>
          </a:xfrm>
        </p:spPr>
        <p:txBody>
          <a:bodyPr/>
          <a:lstStyle/>
          <a:p>
            <a:pPr algn="ctr"/>
            <a:r>
              <a:rPr lang="en-US" sz="4700"/>
              <a:t>Top 10 ways Windows wins at Universities</a:t>
            </a:r>
            <a:endParaRPr lang="en-US"/>
          </a:p>
        </p:txBody>
      </p:sp>
      <p:sp>
        <p:nvSpPr>
          <p:cNvPr id="50" name="TextBox 49"/>
          <p:cNvSpPr txBox="1"/>
          <p:nvPr/>
        </p:nvSpPr>
        <p:spPr>
          <a:xfrm>
            <a:off x="880191" y="3024675"/>
            <a:ext cx="1889947" cy="572333"/>
          </a:xfrm>
          <a:prstGeom prst="rect">
            <a:avLst/>
          </a:prstGeom>
        </p:spPr>
        <p:txBody>
          <a:bodyPr vert="horz" wrap="square" lIns="91375" tIns="91375" rIns="91375" bIns="91375" rtlCol="0" anchor="t">
            <a:spAutoFit/>
          </a:bodyPr>
          <a:lstStyle/>
          <a:p>
            <a:pPr lvl="0" algn="ctr" defTabSz="931575">
              <a:lnSpc>
                <a:spcPct val="90000"/>
              </a:lnSpc>
              <a:spcAft>
                <a:spcPts val="600"/>
              </a:spcAft>
              <a:defRPr/>
            </a:pPr>
            <a:r>
              <a:rPr lang="en-US" sz="1400">
                <a:latin typeface="Segoe UI" charset="0"/>
                <a:ea typeface="Segoe UI" charset="0"/>
                <a:cs typeface="Segoe UI" charset="0"/>
              </a:rPr>
              <a:t>The platform you never outgrow</a:t>
            </a:r>
          </a:p>
        </p:txBody>
      </p:sp>
      <p:sp>
        <p:nvSpPr>
          <p:cNvPr id="52" name="TextBox 51"/>
          <p:cNvSpPr txBox="1"/>
          <p:nvPr/>
        </p:nvSpPr>
        <p:spPr>
          <a:xfrm>
            <a:off x="3166364" y="3024675"/>
            <a:ext cx="1889947" cy="572333"/>
          </a:xfrm>
          <a:prstGeom prst="rect">
            <a:avLst/>
          </a:prstGeom>
        </p:spPr>
        <p:txBody>
          <a:bodyPr vert="horz" wrap="square" lIns="91375" tIns="91375" rIns="91375" bIns="91375" rtlCol="0" anchor="t">
            <a:spAutoFit/>
          </a:bodyPr>
          <a:lstStyle/>
          <a:p>
            <a:pPr lvl="0" algn="ctr" defTabSz="931575">
              <a:lnSpc>
                <a:spcPct val="90000"/>
              </a:lnSpc>
              <a:spcAft>
                <a:spcPts val="600"/>
              </a:spcAft>
              <a:defRPr/>
            </a:pPr>
            <a:r>
              <a:rPr lang="en-US" sz="1400">
                <a:latin typeface="Segoe UI" charset="0"/>
                <a:ea typeface="Segoe UI" charset="0"/>
                <a:cs typeface="Segoe UI" charset="0"/>
              </a:rPr>
              <a:t>Compatibility </a:t>
            </a:r>
            <a:br>
              <a:rPr lang="en-US" sz="1400">
                <a:latin typeface="Segoe UI" charset="0"/>
                <a:ea typeface="Segoe UI" charset="0"/>
                <a:cs typeface="Segoe UI" charset="0"/>
              </a:rPr>
            </a:br>
            <a:r>
              <a:rPr lang="en-US" sz="1400">
                <a:latin typeface="Segoe UI" charset="0"/>
                <a:ea typeface="Segoe UI" charset="0"/>
                <a:cs typeface="Segoe UI" charset="0"/>
              </a:rPr>
              <a:t>king </a:t>
            </a:r>
          </a:p>
        </p:txBody>
      </p:sp>
      <p:sp>
        <p:nvSpPr>
          <p:cNvPr id="54" name="TextBox 53"/>
          <p:cNvSpPr txBox="1"/>
          <p:nvPr/>
        </p:nvSpPr>
        <p:spPr>
          <a:xfrm>
            <a:off x="5357650" y="3024675"/>
            <a:ext cx="1889947" cy="572333"/>
          </a:xfrm>
          <a:prstGeom prst="rect">
            <a:avLst/>
          </a:prstGeom>
        </p:spPr>
        <p:txBody>
          <a:bodyPr vert="horz" wrap="square" lIns="91375" tIns="91375" rIns="91375" bIns="91375" rtlCol="0" anchor="t">
            <a:spAutoFit/>
          </a:bodyPr>
          <a:lstStyle/>
          <a:p>
            <a:pPr lvl="0" algn="ctr" defTabSz="931575">
              <a:lnSpc>
                <a:spcPct val="90000"/>
              </a:lnSpc>
              <a:spcAft>
                <a:spcPts val="600"/>
              </a:spcAft>
              <a:defRPr/>
            </a:pPr>
            <a:r>
              <a:rPr lang="en-US" sz="1400">
                <a:latin typeface="Segoe UI" charset="0"/>
                <a:ea typeface="Segoe UI" charset="0"/>
                <a:cs typeface="Segoe UI" charset="0"/>
              </a:rPr>
              <a:t>Thinking </a:t>
            </a:r>
            <a:br>
              <a:rPr lang="en-US" sz="1400">
                <a:latin typeface="Segoe UI" charset="0"/>
                <a:ea typeface="Segoe UI" charset="0"/>
                <a:cs typeface="Segoe UI" charset="0"/>
              </a:rPr>
            </a:br>
            <a:r>
              <a:rPr lang="en-US" sz="1400">
                <a:latin typeface="Segoe UI" charset="0"/>
                <a:ea typeface="Segoe UI" charset="0"/>
                <a:cs typeface="Segoe UI" charset="0"/>
              </a:rPr>
              <a:t>in ink</a:t>
            </a:r>
          </a:p>
        </p:txBody>
      </p:sp>
      <p:sp>
        <p:nvSpPr>
          <p:cNvPr id="16" name="TextBox 15"/>
          <p:cNvSpPr txBox="1"/>
          <p:nvPr/>
        </p:nvSpPr>
        <p:spPr>
          <a:xfrm>
            <a:off x="9358147" y="3024675"/>
            <a:ext cx="1889947" cy="572333"/>
          </a:xfrm>
          <a:prstGeom prst="rect">
            <a:avLst/>
          </a:prstGeom>
        </p:spPr>
        <p:txBody>
          <a:bodyPr vert="horz" wrap="square" lIns="91375" tIns="91375" rIns="91375" bIns="91375" rtlCol="0" anchor="t">
            <a:spAutoFit/>
          </a:bodyPr>
          <a:lstStyle/>
          <a:p>
            <a:pPr lvl="0" algn="ctr" defTabSz="931575">
              <a:lnSpc>
                <a:spcPct val="90000"/>
              </a:lnSpc>
              <a:spcAft>
                <a:spcPts val="600"/>
              </a:spcAft>
              <a:defRPr/>
            </a:pPr>
            <a:r>
              <a:rPr lang="en-US" sz="1400">
                <a:latin typeface="Segoe UI" charset="0"/>
                <a:ea typeface="Segoe UI" charset="0"/>
                <a:cs typeface="Segoe UI" charset="0"/>
              </a:rPr>
              <a:t>Designed for all learning styles</a:t>
            </a:r>
          </a:p>
        </p:txBody>
      </p:sp>
      <p:sp>
        <p:nvSpPr>
          <p:cNvPr id="24" name="TextBox 23"/>
          <p:cNvSpPr txBox="1"/>
          <p:nvPr/>
        </p:nvSpPr>
        <p:spPr>
          <a:xfrm>
            <a:off x="880191" y="4697611"/>
            <a:ext cx="1889947" cy="572333"/>
          </a:xfrm>
          <a:prstGeom prst="rect">
            <a:avLst/>
          </a:prstGeom>
        </p:spPr>
        <p:txBody>
          <a:bodyPr vert="horz" wrap="square" lIns="91375" tIns="91375" rIns="91375" bIns="91375" rtlCol="0" anchor="t">
            <a:spAutoFit/>
          </a:bodyPr>
          <a:lstStyle/>
          <a:p>
            <a:pPr lvl="0" algn="ctr" defTabSz="931575">
              <a:lnSpc>
                <a:spcPct val="90000"/>
              </a:lnSpc>
              <a:spcAft>
                <a:spcPts val="600"/>
              </a:spcAft>
              <a:defRPr/>
            </a:pPr>
            <a:r>
              <a:rPr lang="en-US" sz="1400">
                <a:latin typeface="Segoe UI" charset="0"/>
                <a:ea typeface="Segoe UI" charset="0"/>
                <a:cs typeface="Segoe UI" charset="0"/>
              </a:rPr>
              <a:t>Best in class assistive technology </a:t>
            </a:r>
          </a:p>
        </p:txBody>
      </p:sp>
      <p:sp>
        <p:nvSpPr>
          <p:cNvPr id="25" name="TextBox 24"/>
          <p:cNvSpPr txBox="1"/>
          <p:nvPr/>
        </p:nvSpPr>
        <p:spPr>
          <a:xfrm>
            <a:off x="3166364" y="4697611"/>
            <a:ext cx="1889947" cy="572333"/>
          </a:xfrm>
          <a:prstGeom prst="rect">
            <a:avLst/>
          </a:prstGeom>
        </p:spPr>
        <p:txBody>
          <a:bodyPr vert="horz" wrap="square" lIns="91375" tIns="91375" rIns="91375" bIns="91375" rtlCol="0" anchor="t">
            <a:spAutoFit/>
          </a:bodyPr>
          <a:lstStyle/>
          <a:p>
            <a:pPr lvl="0" algn="ctr" defTabSz="931575">
              <a:lnSpc>
                <a:spcPct val="90000"/>
              </a:lnSpc>
              <a:spcAft>
                <a:spcPts val="600"/>
              </a:spcAft>
              <a:defRPr/>
            </a:pPr>
            <a:r>
              <a:rPr lang="en-US" sz="1400">
                <a:latin typeface="Segoe UI" charset="0"/>
                <a:ea typeface="Segoe UI" charset="0"/>
                <a:cs typeface="Segoe UI" charset="0"/>
              </a:rPr>
              <a:t>Windows </a:t>
            </a:r>
            <a:br>
              <a:rPr lang="en-US" sz="1400">
                <a:latin typeface="Segoe UI" charset="0"/>
                <a:ea typeface="Segoe UI" charset="0"/>
                <a:cs typeface="Segoe UI" charset="0"/>
              </a:rPr>
            </a:br>
            <a:r>
              <a:rPr lang="en-US" sz="1400">
                <a:latin typeface="Segoe UI" charset="0"/>
                <a:ea typeface="Segoe UI" charset="0"/>
                <a:cs typeface="Segoe UI" charset="0"/>
              </a:rPr>
              <a:t>is for doing </a:t>
            </a:r>
          </a:p>
        </p:txBody>
      </p:sp>
      <p:sp>
        <p:nvSpPr>
          <p:cNvPr id="26" name="TextBox 25"/>
          <p:cNvSpPr txBox="1"/>
          <p:nvPr/>
        </p:nvSpPr>
        <p:spPr>
          <a:xfrm>
            <a:off x="5357650" y="4697611"/>
            <a:ext cx="1889947" cy="572333"/>
          </a:xfrm>
          <a:prstGeom prst="rect">
            <a:avLst/>
          </a:prstGeom>
        </p:spPr>
        <p:txBody>
          <a:bodyPr vert="horz" wrap="square" lIns="91375" tIns="91375" rIns="91375" bIns="91375" rtlCol="0" anchor="t">
            <a:spAutoFit/>
          </a:bodyPr>
          <a:lstStyle/>
          <a:p>
            <a:pPr lvl="0" algn="ctr" defTabSz="931575">
              <a:lnSpc>
                <a:spcPct val="90000"/>
              </a:lnSpc>
              <a:spcAft>
                <a:spcPts val="600"/>
              </a:spcAft>
              <a:defRPr/>
            </a:pPr>
            <a:r>
              <a:rPr lang="en-US" sz="1400">
                <a:latin typeface="Segoe UI" charset="0"/>
                <a:ea typeface="Segoe UI" charset="0"/>
                <a:cs typeface="Segoe UI" charset="0"/>
              </a:rPr>
              <a:t>Deploy and manage your way</a:t>
            </a:r>
          </a:p>
        </p:txBody>
      </p:sp>
      <p:sp>
        <p:nvSpPr>
          <p:cNvPr id="28" name="TextBox 27"/>
          <p:cNvSpPr txBox="1"/>
          <p:nvPr/>
        </p:nvSpPr>
        <p:spPr>
          <a:xfrm>
            <a:off x="7311138" y="4697611"/>
            <a:ext cx="1889947" cy="572333"/>
          </a:xfrm>
          <a:prstGeom prst="rect">
            <a:avLst/>
          </a:prstGeom>
        </p:spPr>
        <p:txBody>
          <a:bodyPr vert="horz" wrap="square" lIns="91375" tIns="91375" rIns="91375" bIns="91375" rtlCol="0" anchor="t">
            <a:spAutoFit/>
          </a:bodyPr>
          <a:lstStyle/>
          <a:p>
            <a:pPr lvl="0" algn="ctr" defTabSz="931575">
              <a:lnSpc>
                <a:spcPct val="90000"/>
              </a:lnSpc>
              <a:spcAft>
                <a:spcPts val="600"/>
              </a:spcAft>
              <a:defRPr/>
            </a:pPr>
            <a:r>
              <a:rPr lang="en-US" sz="1400">
                <a:latin typeface="Segoe UI" charset="0"/>
                <a:ea typeface="Segoe UI" charset="0"/>
                <a:cs typeface="Segoe UI" charset="0"/>
              </a:rPr>
              <a:t>Safest Windows </a:t>
            </a:r>
            <a:br>
              <a:rPr lang="en-US" sz="1400">
                <a:latin typeface="Segoe UI" charset="0"/>
                <a:ea typeface="Segoe UI" charset="0"/>
                <a:cs typeface="Segoe UI" charset="0"/>
              </a:rPr>
            </a:br>
            <a:r>
              <a:rPr lang="en-US" sz="1400">
                <a:latin typeface="Segoe UI" charset="0"/>
                <a:ea typeface="Segoe UI" charset="0"/>
                <a:cs typeface="Segoe UI" charset="0"/>
              </a:rPr>
              <a:t>ever</a:t>
            </a:r>
          </a:p>
        </p:txBody>
      </p:sp>
      <p:sp>
        <p:nvSpPr>
          <p:cNvPr id="30" name="TextBox 29"/>
          <p:cNvSpPr txBox="1"/>
          <p:nvPr/>
        </p:nvSpPr>
        <p:spPr>
          <a:xfrm>
            <a:off x="9358147" y="4697611"/>
            <a:ext cx="1889947" cy="572333"/>
          </a:xfrm>
          <a:prstGeom prst="rect">
            <a:avLst/>
          </a:prstGeom>
        </p:spPr>
        <p:txBody>
          <a:bodyPr vert="horz" wrap="square" lIns="91375" tIns="91375" rIns="91375" bIns="91375" rtlCol="0" anchor="t">
            <a:spAutoFit/>
          </a:bodyPr>
          <a:lstStyle/>
          <a:p>
            <a:pPr lvl="0" algn="ctr" defTabSz="931575">
              <a:lnSpc>
                <a:spcPct val="90000"/>
              </a:lnSpc>
              <a:spcAft>
                <a:spcPts val="600"/>
              </a:spcAft>
              <a:defRPr/>
            </a:pPr>
            <a:r>
              <a:rPr lang="en-US" sz="1400">
                <a:latin typeface="Segoe UI" charset="0"/>
                <a:ea typeface="Segoe UI" charset="0"/>
                <a:cs typeface="Segoe UI" charset="0"/>
              </a:rPr>
              <a:t>Get more for free than ever before </a:t>
            </a:r>
          </a:p>
        </p:txBody>
      </p:sp>
      <p:sp>
        <p:nvSpPr>
          <p:cNvPr id="31" name="TextBox 30"/>
          <p:cNvSpPr txBox="1"/>
          <p:nvPr/>
        </p:nvSpPr>
        <p:spPr>
          <a:xfrm>
            <a:off x="7269577" y="3024675"/>
            <a:ext cx="1889947" cy="766232"/>
          </a:xfrm>
          <a:prstGeom prst="rect">
            <a:avLst/>
          </a:prstGeom>
        </p:spPr>
        <p:txBody>
          <a:bodyPr vert="horz" wrap="square" lIns="91375" tIns="91375" rIns="91375" bIns="91375" rtlCol="0" anchor="t">
            <a:spAutoFit/>
          </a:bodyPr>
          <a:lstStyle/>
          <a:p>
            <a:pPr lvl="0" algn="ctr" defTabSz="931575">
              <a:lnSpc>
                <a:spcPct val="90000"/>
              </a:lnSpc>
              <a:spcAft>
                <a:spcPts val="600"/>
              </a:spcAft>
              <a:defRPr/>
            </a:pPr>
            <a:r>
              <a:rPr lang="en-US" sz="1400">
                <a:latin typeface="Segoe UI" charset="0"/>
                <a:ea typeface="Segoe UI" charset="0"/>
                <a:cs typeface="Segoe UI" charset="0"/>
              </a:rPr>
              <a:t>Collaborative </a:t>
            </a:r>
            <a:br>
              <a:rPr lang="en-US" sz="1400">
                <a:latin typeface="Segoe UI" charset="0"/>
                <a:ea typeface="Segoe UI" charset="0"/>
                <a:cs typeface="Segoe UI" charset="0"/>
              </a:rPr>
            </a:br>
            <a:r>
              <a:rPr lang="en-US" sz="1400">
                <a:latin typeface="Segoe UI" charset="0"/>
                <a:ea typeface="Segoe UI" charset="0"/>
                <a:cs typeface="Segoe UI" charset="0"/>
              </a:rPr>
              <a:t>learning on all devices</a:t>
            </a:r>
          </a:p>
        </p:txBody>
      </p:sp>
      <p:pic>
        <p:nvPicPr>
          <p:cNvPr id="2" name="Pictur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613889" y="1898406"/>
            <a:ext cx="1389584" cy="1389584"/>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620985" y="1954894"/>
            <a:ext cx="1227124" cy="1227124"/>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731902" y="3758577"/>
            <a:ext cx="1048416" cy="1048416"/>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523667" y="3746274"/>
            <a:ext cx="1116674" cy="1116674"/>
          </a:xfrm>
          <a:prstGeom prst="rect">
            <a:avLst/>
          </a:prstGeom>
        </p:spPr>
      </p:pic>
      <p:pic>
        <p:nvPicPr>
          <p:cNvPr id="7" name="Picture 6"/>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240516" y="3694007"/>
            <a:ext cx="1109832" cy="1109832"/>
          </a:xfrm>
          <a:prstGeom prst="rect">
            <a:avLst/>
          </a:prstGeom>
        </p:spPr>
      </p:pic>
      <p:pic>
        <p:nvPicPr>
          <p:cNvPr id="9" name="Picture 8"/>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3575344" y="2033197"/>
            <a:ext cx="1048610" cy="1048610"/>
          </a:xfrm>
          <a:prstGeom prst="rect">
            <a:avLst/>
          </a:prstGeom>
        </p:spPr>
      </p:pic>
      <p:pic>
        <p:nvPicPr>
          <p:cNvPr id="10" name="Picture 9"/>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9818157" y="3789750"/>
            <a:ext cx="990603" cy="990603"/>
          </a:xfrm>
          <a:prstGeom prst="rect">
            <a:avLst/>
          </a:prstGeom>
        </p:spPr>
      </p:pic>
      <p:pic>
        <p:nvPicPr>
          <p:cNvPr id="11" name="Picture 10"/>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190563" y="2003453"/>
            <a:ext cx="1230520" cy="1230520"/>
          </a:xfrm>
          <a:prstGeom prst="rect">
            <a:avLst/>
          </a:prstGeom>
        </p:spPr>
      </p:pic>
      <p:pic>
        <p:nvPicPr>
          <p:cNvPr id="35" name="Picture 34"/>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5401208" y="3470137"/>
            <a:ext cx="1713622" cy="1713622"/>
          </a:xfrm>
          <a:prstGeom prst="rect">
            <a:avLst/>
          </a:prstGeom>
        </p:spPr>
      </p:pic>
      <p:pic>
        <p:nvPicPr>
          <p:cNvPr id="36" name="Picture 35"/>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7472663" y="1881100"/>
            <a:ext cx="1464240" cy="1464240"/>
          </a:xfrm>
          <a:prstGeom prst="rect">
            <a:avLst/>
          </a:prstGeom>
        </p:spPr>
      </p:pic>
      <p:pic>
        <p:nvPicPr>
          <p:cNvPr id="23" name="Picture 22"/>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415193" y="419991"/>
            <a:ext cx="1286608" cy="274302"/>
          </a:xfrm>
          <a:prstGeom prst="rect">
            <a:avLst/>
          </a:prstGeom>
        </p:spPr>
      </p:pic>
    </p:spTree>
    <p:extLst>
      <p:ext uri="{BB962C8B-B14F-4D97-AF65-F5344CB8AC3E}">
        <p14:creationId xmlns:p14="http://schemas.microsoft.com/office/powerpoint/2010/main" val="407479429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39486" y="1397000"/>
            <a:ext cx="11713029" cy="535531"/>
          </a:xfrm>
        </p:spPr>
        <p:txBody>
          <a:bodyPr>
            <a:spAutoFit/>
          </a:bodyPr>
          <a:lstStyle/>
          <a:p>
            <a:pPr algn="ctr"/>
            <a:r>
              <a:rPr lang="en-US" sz="3200">
                <a:latin typeface="Segoe UI Light" charset="0"/>
                <a:ea typeface="Segoe UI Light" charset="0"/>
                <a:cs typeface="Segoe UI Light" charset="0"/>
              </a:rPr>
              <a:t>Windows 10: the most secure Windows ever</a:t>
            </a:r>
          </a:p>
        </p:txBody>
      </p:sp>
      <p:sp>
        <p:nvSpPr>
          <p:cNvPr id="50" name="Text Placeholder 32"/>
          <p:cNvSpPr txBox="1">
            <a:spLocks/>
          </p:cNvSpPr>
          <p:nvPr/>
        </p:nvSpPr>
        <p:spPr>
          <a:xfrm>
            <a:off x="1968137" y="2164707"/>
            <a:ext cx="8255726" cy="286232"/>
          </a:xfrm>
          <a:prstGeom prst="rect">
            <a:avLst/>
          </a:prstGeom>
        </p:spPr>
        <p:txBody>
          <a:bodyPr vert="horz" wrap="square" lIns="91440" tIns="45720" rIns="91440" bIns="45720" numCol="1" rtlCol="0">
            <a:spAutoFit/>
          </a:bodyPr>
          <a:lstStyle>
            <a:lvl1pPr marL="0" indent="0" algn="l" defTabSz="914400" rtl="0" eaLnBrk="1" latinLnBrk="0" hangingPunct="1">
              <a:lnSpc>
                <a:spcPct val="90000"/>
              </a:lnSpc>
              <a:spcBef>
                <a:spcPts val="1000"/>
              </a:spcBef>
              <a:buFont typeface="Arial"/>
              <a:buNone/>
              <a:defRPr sz="1400" b="1" i="0" kern="1200">
                <a:solidFill>
                  <a:schemeClr val="tx1"/>
                </a:solidFill>
                <a:latin typeface="Segoe UI Semibold" charset="0"/>
                <a:ea typeface="Segoe UI Semibold" charset="0"/>
                <a:cs typeface="Segoe UI Semibold"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GB" sz="1400" b="1" i="0" u="none" strike="noStrike" kern="1200" cap="none" spc="0" normalizeH="0" baseline="0" noProof="0">
                <a:ln>
                  <a:noFill/>
                </a:ln>
                <a:solidFill>
                  <a:srgbClr val="505050"/>
                </a:solidFill>
                <a:effectLst/>
                <a:uLnTx/>
                <a:uFillTx/>
                <a:latin typeface="Segoe UI Semibold" charset="0"/>
                <a:cs typeface="Segoe UI Semibold" charset="0"/>
              </a:rPr>
              <a:t>PROTECT, DETECT, and RESPOND</a:t>
            </a:r>
          </a:p>
        </p:txBody>
      </p:sp>
      <p:cxnSp>
        <p:nvCxnSpPr>
          <p:cNvPr id="56" name="Straight Arrow Connector 55"/>
          <p:cNvCxnSpPr/>
          <p:nvPr/>
        </p:nvCxnSpPr>
        <p:spPr>
          <a:xfrm>
            <a:off x="9465870" y="5372848"/>
            <a:ext cx="2395771" cy="0"/>
          </a:xfrm>
          <a:prstGeom prst="straightConnector1">
            <a:avLst/>
          </a:prstGeom>
          <a:noFill/>
          <a:ln w="38100" cap="flat" cmpd="sng" algn="ctr">
            <a:solidFill>
              <a:schemeClr val="tx2"/>
            </a:solidFill>
            <a:prstDash val="solid"/>
            <a:headEnd type="none"/>
            <a:tailEnd type="triangle"/>
          </a:ln>
          <a:effectLst/>
        </p:spPr>
      </p:cxnSp>
      <p:sp>
        <p:nvSpPr>
          <p:cNvPr id="57" name="TextBox 56"/>
          <p:cNvSpPr txBox="1"/>
          <p:nvPr/>
        </p:nvSpPr>
        <p:spPr>
          <a:xfrm>
            <a:off x="9486035" y="5514932"/>
            <a:ext cx="2375606" cy="228267"/>
          </a:xfrm>
          <a:prstGeom prst="rect">
            <a:avLst/>
          </a:prstGeom>
          <a:ln>
            <a:noFill/>
          </a:ln>
        </p:spPr>
        <p:txBody>
          <a:bodyPr vert="horz" wrap="none" lIns="91375" tIns="91375" rIns="91375" bIns="91375" rtlCol="0" anchor="ctr">
            <a:noAutofit/>
          </a:bodyPr>
          <a:lstStyle/>
          <a:p>
            <a:pPr marL="0" marR="0" lvl="0" indent="0" algn="ctr" defTabSz="931575" rtl="0" eaLnBrk="1" fontAlgn="auto" latinLnBrk="0" hangingPunct="1">
              <a:lnSpc>
                <a:spcPct val="90000"/>
              </a:lnSpc>
              <a:spcBef>
                <a:spcPts val="0"/>
              </a:spcBef>
              <a:spcAft>
                <a:spcPts val="600"/>
              </a:spcAft>
              <a:buClrTx/>
              <a:buSzTx/>
              <a:buFontTx/>
              <a:buNone/>
              <a:tabLst/>
              <a:defRPr/>
            </a:pPr>
            <a:r>
              <a:rPr kumimoji="0" lang="en-US" sz="1172" b="0" i="0" u="none" strike="noStrike" kern="0" cap="none" spc="0" normalizeH="0" baseline="0" noProof="0">
                <a:ln>
                  <a:noFill/>
                </a:ln>
                <a:solidFill>
                  <a:srgbClr val="0078D7"/>
                </a:solidFill>
                <a:effectLst/>
                <a:uLnTx/>
                <a:uFillTx/>
                <a:latin typeface="Calibri Light" panose="020F0302020204030204"/>
                <a:ea typeface="Segoe UI" pitchFamily="34" charset="0"/>
                <a:cs typeface="Segoe UI Semibold" panose="020B0702040204020203" pitchFamily="34" charset="0"/>
              </a:rPr>
              <a:t>Post-breach</a:t>
            </a:r>
          </a:p>
        </p:txBody>
      </p:sp>
      <p:sp>
        <p:nvSpPr>
          <p:cNvPr id="59" name="TextBox 58"/>
          <p:cNvSpPr txBox="1"/>
          <p:nvPr/>
        </p:nvSpPr>
        <p:spPr>
          <a:xfrm>
            <a:off x="587829" y="5514932"/>
            <a:ext cx="8538202" cy="228267"/>
          </a:xfrm>
          <a:prstGeom prst="rect">
            <a:avLst/>
          </a:prstGeom>
          <a:ln>
            <a:noFill/>
          </a:ln>
        </p:spPr>
        <p:txBody>
          <a:bodyPr vert="horz" wrap="none" lIns="91375" tIns="91375" rIns="91375" bIns="91375" rtlCol="0" anchor="ctr">
            <a:noAutofit/>
          </a:bodyPr>
          <a:lstStyle/>
          <a:p>
            <a:pPr marL="0" marR="0" lvl="0" indent="0" algn="ctr" defTabSz="931575" rtl="0" eaLnBrk="1" fontAlgn="auto" latinLnBrk="0" hangingPunct="1">
              <a:lnSpc>
                <a:spcPct val="90000"/>
              </a:lnSpc>
              <a:spcBef>
                <a:spcPts val="0"/>
              </a:spcBef>
              <a:spcAft>
                <a:spcPts val="600"/>
              </a:spcAft>
              <a:buClrTx/>
              <a:buSzTx/>
              <a:buFontTx/>
              <a:buNone/>
              <a:tabLst/>
              <a:defRPr/>
            </a:pPr>
            <a:r>
              <a:rPr kumimoji="0" lang="en-US" sz="1172" b="0" i="0" u="none" strike="noStrike" kern="0" cap="none" spc="0" normalizeH="0" baseline="0" noProof="0">
                <a:ln>
                  <a:noFill/>
                </a:ln>
                <a:solidFill>
                  <a:srgbClr val="737373"/>
                </a:solidFill>
                <a:effectLst/>
                <a:uLnTx/>
                <a:uFillTx/>
                <a:latin typeface="Calibri Light" panose="020F0302020204030204"/>
                <a:ea typeface="Segoe UI" pitchFamily="34" charset="0"/>
                <a:cs typeface="Segoe UI Semibold" panose="020B0702040204020203" pitchFamily="34" charset="0"/>
              </a:rPr>
              <a:t>Pre-breach</a:t>
            </a:r>
          </a:p>
        </p:txBody>
      </p:sp>
      <p:cxnSp>
        <p:nvCxnSpPr>
          <p:cNvPr id="66" name="Straight Arrow Connector 65"/>
          <p:cNvCxnSpPr/>
          <p:nvPr/>
        </p:nvCxnSpPr>
        <p:spPr>
          <a:xfrm>
            <a:off x="587829" y="5372848"/>
            <a:ext cx="8538201" cy="0"/>
          </a:xfrm>
          <a:prstGeom prst="straightConnector1">
            <a:avLst/>
          </a:prstGeom>
          <a:noFill/>
          <a:ln w="38100" cap="flat" cmpd="sng" algn="ctr">
            <a:solidFill>
              <a:schemeClr val="bg2"/>
            </a:solidFill>
            <a:prstDash val="solid"/>
            <a:headEnd type="none"/>
            <a:tailEnd type="triangle"/>
          </a:ln>
          <a:effectLst/>
        </p:spPr>
      </p:cxnSp>
      <p:sp>
        <p:nvSpPr>
          <p:cNvPr id="67" name="TextBox 66"/>
          <p:cNvSpPr txBox="1"/>
          <p:nvPr/>
        </p:nvSpPr>
        <p:spPr>
          <a:xfrm>
            <a:off x="9310595" y="4132703"/>
            <a:ext cx="2706320" cy="615422"/>
          </a:xfrm>
          <a:prstGeom prst="rect">
            <a:avLst/>
          </a:prstGeom>
        </p:spPr>
        <p:txBody>
          <a:bodyPr vert="horz" wrap="square" lIns="91375" tIns="91375" rIns="91375" bIns="91375" rtlCol="0" anchor="ctr">
            <a:spAutoFit/>
          </a:bodyPr>
          <a:lstStyle/>
          <a:p>
            <a:pPr marL="0" marR="0" lvl="0" indent="0" algn="ctr" defTabSz="89531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a:ea typeface="Segoe UI" pitchFamily="34" charset="0"/>
                <a:cs typeface="Segoe UI Semibold" panose="020B0702040204020203" pitchFamily="34" charset="0"/>
              </a:rPr>
              <a:t>Detect, investigate, and respond to breaches</a:t>
            </a:r>
          </a:p>
        </p:txBody>
      </p:sp>
      <p:sp>
        <p:nvSpPr>
          <p:cNvPr id="69" name="TextBox 68"/>
          <p:cNvSpPr txBox="1"/>
          <p:nvPr/>
        </p:nvSpPr>
        <p:spPr>
          <a:xfrm>
            <a:off x="632312" y="4161617"/>
            <a:ext cx="1553540" cy="572333"/>
          </a:xfrm>
          <a:prstGeom prst="rect">
            <a:avLst/>
          </a:prstGeom>
        </p:spPr>
        <p:txBody>
          <a:bodyPr vert="horz" wrap="square" lIns="91375" tIns="91375" rIns="91375" bIns="91375" rtlCol="0" anchor="t">
            <a:spAutoFit/>
          </a:bodyPr>
          <a:lstStyle/>
          <a:p>
            <a:pPr marL="0" marR="0" lvl="0" indent="0" algn="ctr" defTabSz="931575"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charset="0"/>
                <a:ea typeface="Segoe UI" charset="0"/>
                <a:cs typeface="Segoe UI" charset="0"/>
              </a:rPr>
              <a:t>Secure your identities</a:t>
            </a:r>
          </a:p>
        </p:txBody>
      </p:sp>
      <p:sp>
        <p:nvSpPr>
          <p:cNvPr id="72" name="TextBox 71"/>
          <p:cNvSpPr txBox="1"/>
          <p:nvPr/>
        </p:nvSpPr>
        <p:spPr>
          <a:xfrm>
            <a:off x="4663715" y="4161617"/>
            <a:ext cx="1856481" cy="572333"/>
          </a:xfrm>
          <a:prstGeom prst="rect">
            <a:avLst/>
          </a:prstGeom>
        </p:spPr>
        <p:txBody>
          <a:bodyPr vert="horz" wrap="square" lIns="91375" tIns="91375" rIns="91375" bIns="91375" rtlCol="0" anchor="t">
            <a:spAutoFit/>
          </a:bodyPr>
          <a:lstStyle/>
          <a:p>
            <a:pPr marL="0" marR="0" lvl="0" indent="0" algn="ctr" defTabSz="931575"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a:ea typeface="Segoe UI" pitchFamily="34" charset="0"/>
                <a:cs typeface="Segoe UI Semibold" panose="020B0702040204020203" pitchFamily="34" charset="0"/>
              </a:rPr>
              <a:t>Enhance threat resistance</a:t>
            </a:r>
          </a:p>
        </p:txBody>
      </p:sp>
      <p:sp>
        <p:nvSpPr>
          <p:cNvPr id="73" name="TextBox 72"/>
          <p:cNvSpPr txBox="1"/>
          <p:nvPr/>
        </p:nvSpPr>
        <p:spPr>
          <a:xfrm>
            <a:off x="6873167" y="4161617"/>
            <a:ext cx="2252863" cy="843177"/>
          </a:xfrm>
          <a:prstGeom prst="rect">
            <a:avLst/>
          </a:prstGeom>
        </p:spPr>
        <p:txBody>
          <a:bodyPr vert="horz" wrap="square" lIns="91375" tIns="91375" rIns="91375" bIns="91375" rtlCol="0" anchor="t">
            <a:spAutoFit/>
          </a:bodyPr>
          <a:lstStyle/>
          <a:p>
            <a:pPr marL="0" marR="0" lvl="0" indent="0" algn="ctr" defTabSz="931575"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a:ea typeface="Segoe UI" pitchFamily="34" charset="0"/>
                <a:cs typeface="Segoe UI Semibold" panose="020B0702040204020203" pitchFamily="34" charset="0"/>
              </a:rPr>
              <a:t>Secure your devices </a:t>
            </a:r>
            <a:br>
              <a:rPr kumimoji="0" lang="en-US" sz="1400" b="0" i="0" u="none" strike="noStrike" kern="1200" cap="none" spc="0" normalizeH="0" baseline="0" noProof="0">
                <a:ln>
                  <a:noFill/>
                </a:ln>
                <a:solidFill>
                  <a:srgbClr val="505050"/>
                </a:solidFill>
                <a:effectLst/>
                <a:uLnTx/>
                <a:uFillTx/>
                <a:latin typeface="Segoe UI"/>
                <a:ea typeface="Segoe UI" pitchFamily="34" charset="0"/>
                <a:cs typeface="Segoe UI Semibold" panose="020B0702040204020203" pitchFamily="34" charset="0"/>
              </a:rPr>
            </a:br>
            <a:r>
              <a:rPr kumimoji="0" lang="en-US" sz="1400" b="0" i="0" u="none" strike="noStrike" kern="1200" cap="none" spc="0" normalizeH="0" baseline="0" noProof="0">
                <a:ln>
                  <a:noFill/>
                </a:ln>
                <a:solidFill>
                  <a:srgbClr val="505050"/>
                </a:solidFill>
                <a:effectLst/>
                <a:uLnTx/>
                <a:uFillTx/>
                <a:latin typeface="Segoe UI"/>
                <a:ea typeface="Segoe UI" pitchFamily="34" charset="0"/>
                <a:cs typeface="Segoe UI Semibold" panose="020B0702040204020203" pitchFamily="34" charset="0"/>
              </a:rPr>
              <a:t>and connections</a:t>
            </a:r>
          </a:p>
          <a:p>
            <a:pPr marL="0" marR="0" lvl="0" indent="0" algn="ctr" defTabSz="931575" rtl="0" eaLnBrk="1" fontAlgn="auto" latinLnBrk="0" hangingPunct="1">
              <a:lnSpc>
                <a:spcPct val="90000"/>
              </a:lnSpc>
              <a:spcBef>
                <a:spcPts val="0"/>
              </a:spcBef>
              <a:spcAft>
                <a:spcPts val="600"/>
              </a:spcAft>
              <a:buClrTx/>
              <a:buSzTx/>
              <a:buFontTx/>
              <a:buNone/>
              <a:tabLst/>
              <a:defRPr/>
            </a:pPr>
            <a:endParaRPr kumimoji="0" lang="en-US" sz="1400" b="0" i="0" u="none" strike="noStrike" kern="1200" cap="none" spc="0" normalizeH="0" baseline="0" noProof="0">
              <a:ln>
                <a:noFill/>
              </a:ln>
              <a:solidFill>
                <a:srgbClr val="505050"/>
              </a:solidFill>
              <a:effectLst/>
              <a:uLnTx/>
              <a:uFillTx/>
              <a:latin typeface="Segoe UI"/>
              <a:ea typeface="Segoe UI" pitchFamily="34" charset="0"/>
              <a:cs typeface="Segoe UI Semibold" panose="020B0702040204020203" pitchFamily="34" charset="0"/>
            </a:endParaRPr>
          </a:p>
        </p:txBody>
      </p:sp>
      <p:sp>
        <p:nvSpPr>
          <p:cNvPr id="75" name="TextBox 74"/>
          <p:cNvSpPr txBox="1"/>
          <p:nvPr/>
        </p:nvSpPr>
        <p:spPr>
          <a:xfrm>
            <a:off x="2818734" y="4161617"/>
            <a:ext cx="1396216" cy="572333"/>
          </a:xfrm>
          <a:prstGeom prst="rect">
            <a:avLst/>
          </a:prstGeom>
        </p:spPr>
        <p:txBody>
          <a:bodyPr vert="horz" wrap="square" lIns="91375" tIns="91375" rIns="91375" bIns="91375" rtlCol="0" anchor="t">
            <a:spAutoFit/>
          </a:bodyPr>
          <a:lstStyle/>
          <a:p>
            <a:pPr marL="0" marR="0" lvl="0" indent="0" algn="ctr" defTabSz="931575"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a:ea typeface="Segoe UI" pitchFamily="34" charset="0"/>
                <a:cs typeface="Segoe UI Semibold" panose="020B0702040204020203" pitchFamily="34" charset="0"/>
              </a:rPr>
              <a:t>Protect enterprise data</a:t>
            </a:r>
          </a:p>
        </p:txBody>
      </p:sp>
      <p:pic>
        <p:nvPicPr>
          <p:cNvPr id="78" name="Picture 7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041" y="3419358"/>
            <a:ext cx="643965" cy="482974"/>
          </a:xfrm>
          <a:prstGeom prst="rect">
            <a:avLst/>
          </a:prstGeom>
        </p:spPr>
      </p:pic>
      <p:pic>
        <p:nvPicPr>
          <p:cNvPr id="79" name="Picture 7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8755" y="3419358"/>
            <a:ext cx="461508" cy="482974"/>
          </a:xfrm>
          <a:prstGeom prst="rect">
            <a:avLst/>
          </a:prstGeom>
        </p:spPr>
      </p:pic>
      <p:pic>
        <p:nvPicPr>
          <p:cNvPr id="80" name="Picture 7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2666" y="3419358"/>
            <a:ext cx="418577" cy="482974"/>
          </a:xfrm>
          <a:prstGeom prst="rect">
            <a:avLst/>
          </a:prstGeom>
        </p:spPr>
      </p:pic>
      <p:pic>
        <p:nvPicPr>
          <p:cNvPr id="81" name="Picture 8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2949" y="3419358"/>
            <a:ext cx="311250" cy="482974"/>
          </a:xfrm>
          <a:prstGeom prst="rect">
            <a:avLst/>
          </a:prstGeom>
        </p:spPr>
      </p:pic>
      <p:pic>
        <p:nvPicPr>
          <p:cNvPr id="82" name="Picture 8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18213" y="3419358"/>
            <a:ext cx="311250" cy="482974"/>
          </a:xfrm>
          <a:prstGeom prst="rect">
            <a:avLst/>
          </a:prstGeom>
        </p:spPr>
      </p:pic>
      <p:cxnSp>
        <p:nvCxnSpPr>
          <p:cNvPr id="18" name="Straight Arrow Connector 17"/>
          <p:cNvCxnSpPr/>
          <p:nvPr/>
        </p:nvCxnSpPr>
        <p:spPr>
          <a:xfrm>
            <a:off x="587829" y="6022554"/>
            <a:ext cx="11273812" cy="0"/>
          </a:xfrm>
          <a:prstGeom prst="straightConnector1">
            <a:avLst/>
          </a:prstGeom>
          <a:noFill/>
          <a:ln w="38100" cap="flat" cmpd="sng" algn="ctr">
            <a:solidFill>
              <a:schemeClr val="tx1"/>
            </a:solidFill>
            <a:prstDash val="solid"/>
            <a:headEnd type="none"/>
            <a:tailEnd type="triangle"/>
          </a:ln>
          <a:effectLst/>
        </p:spPr>
      </p:cxnSp>
      <p:sp>
        <p:nvSpPr>
          <p:cNvPr id="20" name="TextBox 19"/>
          <p:cNvSpPr txBox="1"/>
          <p:nvPr/>
        </p:nvSpPr>
        <p:spPr>
          <a:xfrm>
            <a:off x="587827" y="6202134"/>
            <a:ext cx="11273813" cy="256669"/>
          </a:xfrm>
          <a:prstGeom prst="rect">
            <a:avLst/>
          </a:prstGeom>
          <a:ln>
            <a:noFill/>
          </a:ln>
        </p:spPr>
        <p:txBody>
          <a:bodyPr vert="horz" wrap="none" lIns="91375" tIns="91375" rIns="91375" bIns="91375" rtlCol="0" anchor="ctr">
            <a:noAutofit/>
          </a:bodyPr>
          <a:lstStyle/>
          <a:p>
            <a:pPr marL="0" marR="0" lvl="0" indent="0" algn="ctr" defTabSz="931575" rtl="0" eaLnBrk="1" fontAlgn="auto" latinLnBrk="0" hangingPunct="1">
              <a:lnSpc>
                <a:spcPct val="90000"/>
              </a:lnSpc>
              <a:spcBef>
                <a:spcPts val="0"/>
              </a:spcBef>
              <a:spcAft>
                <a:spcPts val="600"/>
              </a:spcAft>
              <a:buClrTx/>
              <a:buSzTx/>
              <a:buFontTx/>
              <a:buNone/>
              <a:tabLst/>
              <a:defRPr/>
            </a:pPr>
            <a:r>
              <a:rPr kumimoji="0" lang="en-US" sz="1172" b="0" i="0" u="none" strike="noStrike" kern="0" cap="none" spc="0" normalizeH="0" baseline="0" noProof="0">
                <a:ln>
                  <a:noFill/>
                </a:ln>
                <a:solidFill>
                  <a:srgbClr val="737373"/>
                </a:solidFill>
                <a:effectLst/>
                <a:uLnTx/>
                <a:uFillTx/>
                <a:latin typeface="Calibri Light" panose="020F0302020204030204"/>
                <a:ea typeface="Segoe UI" pitchFamily="34" charset="0"/>
                <a:cs typeface="Segoe UI Semibold" panose="020B0702040204020203" pitchFamily="34" charset="0"/>
              </a:rPr>
              <a:t>Surface management mode</a:t>
            </a:r>
          </a:p>
        </p:txBody>
      </p:sp>
    </p:spTree>
    <p:extLst>
      <p:ext uri="{BB962C8B-B14F-4D97-AF65-F5344CB8AC3E}">
        <p14:creationId xmlns:p14="http://schemas.microsoft.com/office/powerpoint/2010/main" val="60460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l="16595" r="8561"/>
          <a:stretch/>
        </p:blipFill>
        <p:spPr>
          <a:xfrm>
            <a:off x="264967" y="1817071"/>
            <a:ext cx="6748897" cy="5084264"/>
          </a:xfrm>
          <a:prstGeom prst="rect">
            <a:avLst/>
          </a:prstGeom>
        </p:spPr>
      </p:pic>
      <p:pic>
        <p:nvPicPr>
          <p:cNvPr id="15" name="Picture Placeholder 13"/>
          <p:cNvPicPr>
            <a:picLocks noChangeAspect="1"/>
          </p:cNvPicPr>
          <p:nvPr/>
        </p:nvPicPr>
        <p:blipFill rotWithShape="1">
          <a:blip r:embed="rId4"/>
          <a:srcRect l="597" t="7588" r="1" b="6793"/>
          <a:stretch/>
        </p:blipFill>
        <p:spPr>
          <a:xfrm>
            <a:off x="1113301" y="2516253"/>
            <a:ext cx="4324174" cy="2423116"/>
          </a:xfrm>
          <a:prstGeom prst="rect">
            <a:avLst/>
          </a:prstGeom>
          <a:ln>
            <a:solidFill>
              <a:srgbClr val="010101"/>
            </a:solidFill>
          </a:ln>
        </p:spPr>
      </p:pic>
      <p:sp>
        <p:nvSpPr>
          <p:cNvPr id="2" name="Title 1"/>
          <p:cNvSpPr>
            <a:spLocks noGrp="1"/>
          </p:cNvSpPr>
          <p:nvPr>
            <p:ph type="title"/>
          </p:nvPr>
        </p:nvSpPr>
        <p:spPr>
          <a:xfrm>
            <a:off x="409714" y="857597"/>
            <a:ext cx="6433046" cy="886397"/>
          </a:xfrm>
        </p:spPr>
        <p:txBody>
          <a:bodyPr/>
          <a:lstStyle/>
          <a:p>
            <a:r>
              <a:rPr lang="en-US" dirty="0">
                <a:solidFill>
                  <a:schemeClr val="tx2"/>
                </a:solidFill>
              </a:rPr>
              <a:t>Intune for Education Helps Address School IT Needs </a:t>
            </a:r>
          </a:p>
        </p:txBody>
      </p:sp>
      <p:sp>
        <p:nvSpPr>
          <p:cNvPr id="7" name="Text Placeholder 6"/>
          <p:cNvSpPr>
            <a:spLocks noGrp="1"/>
          </p:cNvSpPr>
          <p:nvPr>
            <p:ph type="body" sz="quarter" idx="10"/>
          </p:nvPr>
        </p:nvSpPr>
        <p:spPr>
          <a:xfrm>
            <a:off x="409712" y="1869133"/>
            <a:ext cx="6433048" cy="430887"/>
          </a:xfrm>
        </p:spPr>
        <p:txBody>
          <a:bodyPr/>
          <a:lstStyle/>
          <a:p>
            <a:r>
              <a:rPr lang="en-US" dirty="0">
                <a:gradFill>
                  <a:gsLst>
                    <a:gs pos="1250">
                      <a:schemeClr val="tx1"/>
                    </a:gs>
                    <a:gs pos="100000">
                      <a:schemeClr val="tx1"/>
                    </a:gs>
                  </a:gsLst>
                  <a:lin ang="5400000" scaled="0"/>
                </a:gradFill>
                <a:latin typeface="Segoe UI Semilight" charset="0"/>
                <a:cs typeface="Segoe UI Semilight" charset="0"/>
              </a:rPr>
              <a:t>A simpler way for schools to deploy and manage apps and Windows 10 devices</a:t>
            </a:r>
          </a:p>
        </p:txBody>
      </p:sp>
      <p:sp>
        <p:nvSpPr>
          <p:cNvPr id="10" name="Content Placeholder 4"/>
          <p:cNvSpPr>
            <a:spLocks noGrp="1"/>
          </p:cNvSpPr>
          <p:nvPr>
            <p:ph sz="quarter" idx="4294967295"/>
          </p:nvPr>
        </p:nvSpPr>
        <p:spPr>
          <a:xfrm>
            <a:off x="7158609" y="2308860"/>
            <a:ext cx="3793871" cy="4929188"/>
          </a:xfrm>
          <a:prstGeom prst="rect">
            <a:avLst/>
          </a:prstGeom>
        </p:spPr>
        <p:txBody>
          <a:bodyPr/>
          <a:lstStyle/>
          <a:p>
            <a:pPr lvl="1">
              <a:spcBef>
                <a:spcPts val="1176"/>
              </a:spcBef>
            </a:pPr>
            <a:r>
              <a:rPr lang="en-US" sz="1765" b="1" dirty="0">
                <a:solidFill>
                  <a:schemeClr val="accent1"/>
                </a:solidFill>
                <a:latin typeface="Segoe UI Semibold" panose="020B0702040204020203" pitchFamily="34" charset="0"/>
                <a:cs typeface="Segoe UI Semibold" panose="020B0702040204020203" pitchFamily="34" charset="0"/>
              </a:rPr>
              <a:t>Simple setup</a:t>
            </a:r>
          </a:p>
          <a:p>
            <a:pPr lvl="1">
              <a:spcBef>
                <a:spcPts val="0"/>
              </a:spcBef>
              <a:spcAft>
                <a:spcPts val="0"/>
              </a:spcAft>
            </a:pPr>
            <a:r>
              <a:rPr lang="en-US" sz="1568" dirty="0"/>
              <a:t>Express Setup and USB setup key</a:t>
            </a:r>
          </a:p>
          <a:p>
            <a:pPr lvl="1">
              <a:spcBef>
                <a:spcPts val="1176"/>
              </a:spcBef>
              <a:spcAft>
                <a:spcPts val="0"/>
              </a:spcAft>
            </a:pPr>
            <a:r>
              <a:rPr lang="en-US" sz="1765" b="1" dirty="0">
                <a:solidFill>
                  <a:schemeClr val="accent1"/>
                </a:solidFill>
                <a:latin typeface="Segoe UI Semibold" panose="020B0702040204020203" pitchFamily="34" charset="0"/>
                <a:cs typeface="Segoe UI Semibold" panose="020B0702040204020203" pitchFamily="34" charset="0"/>
              </a:rPr>
              <a:t>Easy app deployment</a:t>
            </a:r>
          </a:p>
          <a:p>
            <a:pPr lvl="1">
              <a:spcBef>
                <a:spcPts val="0"/>
              </a:spcBef>
              <a:spcAft>
                <a:spcPts val="0"/>
              </a:spcAft>
            </a:pPr>
            <a:r>
              <a:rPr lang="en-US" sz="1568" dirty="0"/>
              <a:t>Deploy apps without touching devices</a:t>
            </a:r>
          </a:p>
          <a:p>
            <a:pPr lvl="1">
              <a:spcBef>
                <a:spcPts val="1176"/>
              </a:spcBef>
              <a:spcAft>
                <a:spcPts val="0"/>
              </a:spcAft>
            </a:pPr>
            <a:r>
              <a:rPr lang="en-US" sz="1765" b="1" dirty="0">
                <a:solidFill>
                  <a:schemeClr val="accent1"/>
                </a:solidFill>
                <a:latin typeface="Segoe UI Semibold" panose="020B0702040204020203" pitchFamily="34" charset="0"/>
                <a:cs typeface="Segoe UI Semibold" panose="020B0702040204020203" pitchFamily="34" charset="0"/>
              </a:rPr>
              <a:t>Easier shared device management</a:t>
            </a:r>
          </a:p>
          <a:p>
            <a:pPr lvl="1">
              <a:spcBef>
                <a:spcPts val="0"/>
              </a:spcBef>
              <a:spcAft>
                <a:spcPts val="0"/>
              </a:spcAft>
            </a:pPr>
            <a:r>
              <a:rPr lang="en-US" sz="1568" dirty="0"/>
              <a:t>Apps and settings follow users</a:t>
            </a:r>
          </a:p>
          <a:p>
            <a:pPr lvl="1">
              <a:spcBef>
                <a:spcPts val="1176"/>
              </a:spcBef>
              <a:spcAft>
                <a:spcPts val="0"/>
              </a:spcAft>
            </a:pPr>
            <a:r>
              <a:rPr lang="en-US" sz="1765" b="1" dirty="0">
                <a:solidFill>
                  <a:schemeClr val="accent1"/>
                </a:solidFill>
                <a:latin typeface="Segoe UI Semibold" panose="020B0702040204020203" pitchFamily="34" charset="0"/>
                <a:cs typeface="Segoe UI Semibold" panose="020B0702040204020203" pitchFamily="34" charset="0"/>
              </a:rPr>
              <a:t>Easy to buy</a:t>
            </a:r>
          </a:p>
          <a:p>
            <a:pPr lvl="1">
              <a:spcBef>
                <a:spcPts val="0"/>
              </a:spcBef>
              <a:spcAft>
                <a:spcPts val="0"/>
              </a:spcAft>
            </a:pPr>
            <a:r>
              <a:rPr lang="en-US" sz="1568" dirty="0"/>
              <a:t>Per-device or through volume licensing</a:t>
            </a:r>
          </a:p>
          <a:p>
            <a:pPr lvl="1">
              <a:spcBef>
                <a:spcPts val="1176"/>
              </a:spcBef>
              <a:spcAft>
                <a:spcPts val="0"/>
              </a:spcAft>
            </a:pPr>
            <a:r>
              <a:rPr lang="en-US" sz="1765" b="1" dirty="0">
                <a:solidFill>
                  <a:schemeClr val="accent1"/>
                </a:solidFill>
                <a:latin typeface="Segoe UI Semibold" panose="020B0702040204020203" pitchFamily="34" charset="0"/>
                <a:cs typeface="Segoe UI Semibold" panose="020B0702040204020203" pitchFamily="34" charset="0"/>
              </a:rPr>
              <a:t>Designed for education</a:t>
            </a:r>
          </a:p>
          <a:p>
            <a:pPr lvl="1">
              <a:spcBef>
                <a:spcPts val="0"/>
              </a:spcBef>
              <a:spcAft>
                <a:spcPts val="0"/>
              </a:spcAft>
            </a:pPr>
            <a:r>
              <a:rPr lang="en-US" sz="1568" dirty="0"/>
              <a:t>Easy to use for common school scenarios</a:t>
            </a:r>
          </a:p>
          <a:p>
            <a:pPr lvl="1">
              <a:spcBef>
                <a:spcPts val="0"/>
              </a:spcBef>
              <a:spcAft>
                <a:spcPts val="0"/>
              </a:spcAft>
            </a:pPr>
            <a:endParaRPr lang="en-US" dirty="0">
              <a:solidFill>
                <a:schemeClr val="tx1"/>
              </a:solidFill>
            </a:endParaRPr>
          </a:p>
          <a:p>
            <a:pPr marL="737304" lvl="1" indent="-280121">
              <a:spcAft>
                <a:spcPts val="294"/>
              </a:spcAft>
              <a:buFont typeface="Arial" panose="020B0604020202020204" pitchFamily="34" charset="0"/>
              <a:buChar char="•"/>
            </a:pPr>
            <a:endParaRPr lang="en-US" dirty="0"/>
          </a:p>
        </p:txBody>
      </p:sp>
      <p:sp>
        <p:nvSpPr>
          <p:cNvPr id="3" name="Footer Placeholder 2"/>
          <p:cNvSpPr>
            <a:spLocks noGrp="1"/>
          </p:cNvSpPr>
          <p:nvPr>
            <p:ph type="ftr" sz="quarter" idx="4294967295"/>
          </p:nvPr>
        </p:nvSpPr>
        <p:spPr>
          <a:xfrm>
            <a:off x="0" y="6492875"/>
            <a:ext cx="5715000" cy="357188"/>
          </a:xfrm>
          <a:prstGeom prst="rect">
            <a:avLst/>
          </a:prstGeom>
        </p:spPr>
        <p: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05050">
                    <a:tint val="75000"/>
                  </a:srgbClr>
                </a:solidFill>
                <a:effectLst/>
                <a:uLnTx/>
                <a:uFillTx/>
                <a:latin typeface="Segoe UI"/>
                <a:cs typeface="Segoe UI Semilight" charset="0"/>
              </a:rPr>
              <a:t>microsoft.com/education</a:t>
            </a:r>
            <a:endParaRPr kumimoji="0" lang="en-US" sz="1200" b="0" i="0" u="none" strike="noStrike" kern="1200" cap="none" spc="0" normalizeH="0" baseline="0" noProof="0" dirty="0">
              <a:ln>
                <a:noFill/>
              </a:ln>
              <a:solidFill>
                <a:srgbClr val="505050">
                  <a:tint val="75000"/>
                </a:srgbClr>
              </a:solidFill>
              <a:effectLst/>
              <a:uLnTx/>
              <a:uFillTx/>
              <a:latin typeface="Segoe UI"/>
              <a:cs typeface="Segoe UI Semilight" charset="0"/>
            </a:endParaRPr>
          </a:p>
        </p:txBody>
      </p:sp>
      <p:pic>
        <p:nvPicPr>
          <p:cNvPr id="16" name="Picture 15"/>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Tree>
    <p:extLst>
      <p:ext uri="{BB962C8B-B14F-4D97-AF65-F5344CB8AC3E}">
        <p14:creationId xmlns:p14="http://schemas.microsoft.com/office/powerpoint/2010/main" val="25253344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40192"/>
            <a:ext cx="12192000" cy="6875588"/>
          </a:xfrm>
          <a:prstGeom prst="rect">
            <a:avLst/>
          </a:prstGeom>
        </p:spPr>
      </p:pic>
      <p:grpSp>
        <p:nvGrpSpPr>
          <p:cNvPr id="5" name="Group 4"/>
          <p:cNvGrpSpPr/>
          <p:nvPr/>
        </p:nvGrpSpPr>
        <p:grpSpPr>
          <a:xfrm>
            <a:off x="1208487" y="5639767"/>
            <a:ext cx="2235590" cy="782100"/>
            <a:chOff x="1232719" y="5791269"/>
            <a:chExt cx="2280418" cy="797783"/>
          </a:xfrm>
        </p:grpSpPr>
        <p:pic>
          <p:nvPicPr>
            <p:cNvPr id="14" name="Picture 13"/>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1244203" y="5989119"/>
              <a:ext cx="424415" cy="402078"/>
            </a:xfrm>
            <a:prstGeom prst="rect">
              <a:avLst/>
            </a:prstGeom>
          </p:spPr>
        </p:pic>
        <p:sp>
          <p:nvSpPr>
            <p:cNvPr id="17" name="Rectangle 16"/>
            <p:cNvSpPr/>
            <p:nvPr/>
          </p:nvSpPr>
          <p:spPr bwMode="auto">
            <a:xfrm>
              <a:off x="1232719" y="5966368"/>
              <a:ext cx="457200" cy="4572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solidFill>
                  <a:srgbClr val="505050"/>
                </a:solidFill>
                <a:effectLst/>
                <a:uLnTx/>
                <a:uFillTx/>
                <a:latin typeface="Calibri" panose="020F0502020204030204"/>
                <a:ea typeface="Segoe UI" pitchFamily="34" charset="0"/>
                <a:cs typeface="Segoe UI" pitchFamily="34" charset="0"/>
              </a:endParaRPr>
            </a:p>
          </p:txBody>
        </p:sp>
        <p:sp>
          <p:nvSpPr>
            <p:cNvPr id="18" name="TextBox 17"/>
            <p:cNvSpPr txBox="1"/>
            <p:nvPr/>
          </p:nvSpPr>
          <p:spPr>
            <a:xfrm>
              <a:off x="1760174" y="5791269"/>
              <a:ext cx="1752963" cy="797783"/>
            </a:xfrm>
            <a:prstGeom prst="rect">
              <a:avLst/>
            </a:prstGeom>
            <a:noFill/>
          </p:spPr>
          <p:txBody>
            <a:bodyPr wrap="square" lIns="179285" tIns="143428" rIns="179285" bIns="143428" rtlCol="0" anchor="ctr">
              <a:spAutoFit/>
            </a:bodyPr>
            <a:lstStyle/>
            <a:p>
              <a:pPr marL="0" marR="0" lvl="0" indent="0" algn="l" defTabSz="914400" rtl="0" eaLnBrk="1" fontAlgn="auto" latinLnBrk="0" hangingPunct="1">
                <a:lnSpc>
                  <a:spcPct val="100000"/>
                </a:lnSpc>
                <a:spcBef>
                  <a:spcPts val="0"/>
                </a:spcBef>
                <a:spcAft>
                  <a:spcPts val="588"/>
                </a:spcAft>
                <a:buClrTx/>
                <a:buSzTx/>
                <a:buFontTx/>
                <a:buNone/>
                <a:tabLst/>
                <a:defRPr/>
              </a:pPr>
              <a:r>
                <a:rPr kumimoji="0" lang="en-US" sz="1600" b="0" i="0" u="none" strike="noStrike" kern="1200" cap="none" spc="0" normalizeH="0" baseline="0" noProof="0" dirty="0">
                  <a:ln w="3175">
                    <a:noFill/>
                  </a:ln>
                  <a:solidFill>
                    <a:srgbClr val="505050"/>
                  </a:solidFill>
                  <a:effectLst/>
                  <a:uLnTx/>
                  <a:uFillTx/>
                  <a:latin typeface="Segoe UI Semilight" panose="020B0402040204020203" pitchFamily="34" charset="0"/>
                  <a:ea typeface="Segoe UI Light" charset="0"/>
                  <a:cs typeface="Segoe UI Semilight" panose="020B0402040204020203" pitchFamily="34" charset="0"/>
                </a:rPr>
                <a:t>Natural </a:t>
              </a:r>
              <a:br>
                <a:rPr kumimoji="0" lang="en-US" sz="1600" b="0" i="0" u="none" strike="noStrike" kern="1200" cap="none" spc="0" normalizeH="0" baseline="0" noProof="0" dirty="0">
                  <a:ln w="3175">
                    <a:noFill/>
                  </a:ln>
                  <a:solidFill>
                    <a:srgbClr val="505050"/>
                  </a:solidFill>
                  <a:effectLst/>
                  <a:uLnTx/>
                  <a:uFillTx/>
                  <a:latin typeface="Segoe UI Semilight" panose="020B0402040204020203" pitchFamily="34" charset="0"/>
                  <a:ea typeface="Segoe UI Light" charset="0"/>
                  <a:cs typeface="Segoe UI Semilight" panose="020B0402040204020203" pitchFamily="34" charset="0"/>
                </a:rPr>
              </a:br>
              <a:r>
                <a:rPr kumimoji="0" lang="en-US" sz="1600" b="0" i="0" u="none" strike="noStrike" kern="1200" cap="none" spc="0" normalizeH="0" baseline="0" noProof="0" dirty="0">
                  <a:ln w="3175">
                    <a:noFill/>
                  </a:ln>
                  <a:solidFill>
                    <a:srgbClr val="505050"/>
                  </a:solidFill>
                  <a:effectLst/>
                  <a:uLnTx/>
                  <a:uFillTx/>
                  <a:latin typeface="Segoe UI Semilight" panose="020B0402040204020203" pitchFamily="34" charset="0"/>
                  <a:ea typeface="Segoe UI Light" charset="0"/>
                  <a:cs typeface="Segoe UI Semilight" panose="020B0402040204020203" pitchFamily="34" charset="0"/>
                </a:rPr>
                <a:t>interactions</a:t>
              </a:r>
            </a:p>
          </p:txBody>
        </p:sp>
      </p:grpSp>
      <p:grpSp>
        <p:nvGrpSpPr>
          <p:cNvPr id="6" name="Group 5"/>
          <p:cNvGrpSpPr/>
          <p:nvPr/>
        </p:nvGrpSpPr>
        <p:grpSpPr>
          <a:xfrm>
            <a:off x="6275274" y="5639765"/>
            <a:ext cx="2174618" cy="782100"/>
            <a:chOff x="3536109" y="5791267"/>
            <a:chExt cx="2218224" cy="797783"/>
          </a:xfrm>
        </p:grpSpPr>
        <p:pic>
          <p:nvPicPr>
            <p:cNvPr id="13" name="Picture 12"/>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3536109" y="5995032"/>
              <a:ext cx="390252" cy="390252"/>
            </a:xfrm>
            <a:prstGeom prst="rect">
              <a:avLst/>
            </a:prstGeom>
          </p:spPr>
        </p:pic>
        <p:sp>
          <p:nvSpPr>
            <p:cNvPr id="22" name="TextBox 21"/>
            <p:cNvSpPr txBox="1"/>
            <p:nvPr/>
          </p:nvSpPr>
          <p:spPr>
            <a:xfrm>
              <a:off x="3982135" y="5791267"/>
              <a:ext cx="1772198" cy="797783"/>
            </a:xfrm>
            <a:prstGeom prst="rect">
              <a:avLst/>
            </a:prstGeom>
            <a:noFill/>
          </p:spPr>
          <p:txBody>
            <a:bodyPr wrap="square" lIns="179285" tIns="143428" rIns="179285" bIns="143428" rtlCol="0" anchor="ctr">
              <a:spAutoFit/>
            </a:bodyPr>
            <a:lstStyle/>
            <a:p>
              <a:pPr marL="0" marR="0" lvl="0" indent="0" algn="l" defTabSz="914400" rtl="0" eaLnBrk="1" fontAlgn="auto" latinLnBrk="0" hangingPunct="1">
                <a:lnSpc>
                  <a:spcPct val="100000"/>
                </a:lnSpc>
                <a:spcBef>
                  <a:spcPts val="0"/>
                </a:spcBef>
                <a:spcAft>
                  <a:spcPts val="588"/>
                </a:spcAft>
                <a:buClrTx/>
                <a:buSzTx/>
                <a:buFontTx/>
                <a:buNone/>
                <a:tabLst/>
                <a:defRPr/>
              </a:pPr>
              <a:r>
                <a:rPr kumimoji="0" lang="en-US" sz="1600" b="0" i="0" u="none" strike="noStrike" kern="1200" cap="none" spc="0" normalizeH="0" baseline="0" noProof="0" dirty="0">
                  <a:ln w="3175">
                    <a:noFill/>
                  </a:ln>
                  <a:solidFill>
                    <a:srgbClr val="505050"/>
                  </a:solidFill>
                  <a:effectLst/>
                  <a:uLnTx/>
                  <a:uFillTx/>
                  <a:latin typeface="Segoe UI Semilight" panose="020B0402040204020203" pitchFamily="34" charset="0"/>
                  <a:ea typeface="Segoe UI Light" charset="0"/>
                  <a:cs typeface="Segoe UI Semilight" panose="020B0402040204020203" pitchFamily="34" charset="0"/>
                </a:rPr>
                <a:t>Meticulously </a:t>
              </a:r>
              <a:br>
                <a:rPr kumimoji="0" lang="en-US" sz="1600" b="0" i="0" u="none" strike="noStrike" kern="1200" cap="none" spc="0" normalizeH="0" baseline="0" noProof="0" dirty="0">
                  <a:ln w="3175">
                    <a:noFill/>
                  </a:ln>
                  <a:solidFill>
                    <a:srgbClr val="505050"/>
                  </a:solidFill>
                  <a:effectLst/>
                  <a:uLnTx/>
                  <a:uFillTx/>
                  <a:latin typeface="Segoe UI Semilight" panose="020B0402040204020203" pitchFamily="34" charset="0"/>
                  <a:ea typeface="Segoe UI Light" charset="0"/>
                  <a:cs typeface="Segoe UI Semilight" panose="020B0402040204020203" pitchFamily="34" charset="0"/>
                </a:rPr>
              </a:br>
              <a:r>
                <a:rPr kumimoji="0" lang="en-US" sz="1600" b="0" i="0" u="none" strike="noStrike" kern="1200" cap="none" spc="0" normalizeH="0" baseline="0" noProof="0" dirty="0">
                  <a:ln w="3175">
                    <a:noFill/>
                  </a:ln>
                  <a:solidFill>
                    <a:srgbClr val="505050"/>
                  </a:solidFill>
                  <a:effectLst/>
                  <a:uLnTx/>
                  <a:uFillTx/>
                  <a:latin typeface="Segoe UI Semilight" panose="020B0402040204020203" pitchFamily="34" charset="0"/>
                  <a:ea typeface="Segoe UI Light" charset="0"/>
                  <a:cs typeface="Segoe UI Semilight" panose="020B0402040204020203" pitchFamily="34" charset="0"/>
                </a:rPr>
                <a:t>crafted</a:t>
              </a:r>
            </a:p>
          </p:txBody>
        </p:sp>
      </p:grpSp>
      <p:grpSp>
        <p:nvGrpSpPr>
          <p:cNvPr id="15" name="Group 14"/>
          <p:cNvGrpSpPr/>
          <p:nvPr/>
        </p:nvGrpSpPr>
        <p:grpSpPr>
          <a:xfrm>
            <a:off x="3799323" y="5614433"/>
            <a:ext cx="2120705" cy="832764"/>
            <a:chOff x="6742272" y="5765427"/>
            <a:chExt cx="2163230" cy="849463"/>
          </a:xfrm>
        </p:grpSpPr>
        <p:pic>
          <p:nvPicPr>
            <p:cNvPr id="12" name="Picture 11"/>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6742272" y="6009635"/>
              <a:ext cx="361047" cy="361047"/>
            </a:xfrm>
            <a:prstGeom prst="rect">
              <a:avLst/>
            </a:prstGeom>
          </p:spPr>
        </p:pic>
        <p:sp>
          <p:nvSpPr>
            <p:cNvPr id="30" name="TextBox 29"/>
            <p:cNvSpPr txBox="1"/>
            <p:nvPr/>
          </p:nvSpPr>
          <p:spPr>
            <a:xfrm>
              <a:off x="7134978" y="5765427"/>
              <a:ext cx="1770524" cy="849463"/>
            </a:xfrm>
            <a:prstGeom prst="rect">
              <a:avLst/>
            </a:prstGeom>
            <a:noFill/>
          </p:spPr>
          <p:txBody>
            <a:bodyPr wrap="square" lIns="179285" tIns="143428" rIns="179285" bIns="143428" rtlCol="0" anchor="ctr">
              <a:spAutoFit/>
            </a:bodyPr>
            <a:lstStyle/>
            <a:p>
              <a:pPr marL="0" marR="0" lvl="0" indent="0" algn="l" defTabSz="914400" rtl="0" eaLnBrk="1" fontAlgn="auto" latinLnBrk="0" hangingPunct="1">
                <a:lnSpc>
                  <a:spcPct val="100000"/>
                </a:lnSpc>
                <a:spcBef>
                  <a:spcPts val="0"/>
                </a:spcBef>
                <a:spcAft>
                  <a:spcPts val="588"/>
                </a:spcAft>
                <a:buClrTx/>
                <a:buSzTx/>
                <a:buFontTx/>
                <a:buNone/>
                <a:tabLst/>
                <a:defRPr/>
              </a:pPr>
              <a:r>
                <a:rPr kumimoji="0" lang="en-US" sz="1600" b="0" i="0" u="none" strike="noStrike" kern="1200" cap="none" spc="0" normalizeH="0" baseline="0" noProof="0" dirty="0">
                  <a:ln w="3175">
                    <a:noFill/>
                  </a:ln>
                  <a:solidFill>
                    <a:srgbClr val="505050"/>
                  </a:solidFill>
                  <a:effectLst/>
                  <a:uLnTx/>
                  <a:uFillTx/>
                  <a:latin typeface="Segoe UI Semilight" panose="020B0402040204020203" pitchFamily="34" charset="0"/>
                  <a:ea typeface="Segoe UI Light" charset="0"/>
                  <a:cs typeface="Segoe UI Semilight" panose="020B0402040204020203" pitchFamily="34" charset="0"/>
                </a:rPr>
                <a:t>Versatile</a:t>
              </a:r>
              <a:r>
                <a:rPr kumimoji="0" lang="en-US" sz="1765" b="0" i="0" u="none" strike="noStrike" kern="1200" cap="none" spc="0" normalizeH="0" baseline="0" noProof="0" dirty="0">
                  <a:ln>
                    <a:noFill/>
                  </a:ln>
                  <a:solidFill>
                    <a:srgbClr val="505050"/>
                  </a:solidFill>
                  <a:effectLst/>
                  <a:uLnTx/>
                  <a:uFillTx/>
                  <a:latin typeface="Calibri" panose="020F0502020204030204"/>
                  <a:ea typeface="+mn-ea"/>
                  <a:cs typeface="+mn-cs"/>
                </a:rPr>
                <a:t> </a:t>
              </a:r>
              <a:br>
                <a:rPr kumimoji="0" lang="en-US" sz="1765" b="0" i="0" u="none" strike="noStrike" kern="1200" cap="none" spc="0" normalizeH="0" baseline="0" noProof="0" dirty="0">
                  <a:ln>
                    <a:noFill/>
                  </a:ln>
                  <a:solidFill>
                    <a:srgbClr val="505050"/>
                  </a:solidFill>
                  <a:effectLst/>
                  <a:uLnTx/>
                  <a:uFillTx/>
                  <a:latin typeface="Calibri" panose="020F0502020204030204"/>
                  <a:ea typeface="+mn-ea"/>
                  <a:cs typeface="+mn-cs"/>
                </a:rPr>
              </a:br>
              <a:r>
                <a:rPr kumimoji="0" lang="en-US" sz="1600" b="0" i="0" u="none" strike="noStrike" kern="1200" cap="none" spc="0" normalizeH="0" baseline="0" noProof="0" dirty="0">
                  <a:ln w="3175">
                    <a:noFill/>
                  </a:ln>
                  <a:solidFill>
                    <a:srgbClr val="505050"/>
                  </a:solidFill>
                  <a:effectLst/>
                  <a:uLnTx/>
                  <a:uFillTx/>
                  <a:latin typeface="Segoe UI Semilight" panose="020B0402040204020203" pitchFamily="34" charset="0"/>
                  <a:ea typeface="Segoe UI Light" charset="0"/>
                  <a:cs typeface="Segoe UI Semilight" panose="020B0402040204020203" pitchFamily="34" charset="0"/>
                </a:rPr>
                <a:t>form</a:t>
              </a:r>
              <a:r>
                <a:rPr kumimoji="0" lang="en-US" sz="1765" b="0" i="0" u="none" strike="noStrike" kern="1200" cap="none" spc="0" normalizeH="0" baseline="0" noProof="0" dirty="0">
                  <a:ln>
                    <a:noFill/>
                  </a:ln>
                  <a:solidFill>
                    <a:srgbClr val="505050"/>
                  </a:solidFill>
                  <a:effectLst/>
                  <a:uLnTx/>
                  <a:uFillTx/>
                  <a:latin typeface="Calibri" panose="020F0502020204030204"/>
                  <a:ea typeface="+mn-ea"/>
                  <a:cs typeface="+mn-cs"/>
                </a:rPr>
                <a:t> </a:t>
              </a:r>
              <a:r>
                <a:rPr kumimoji="0" lang="en-US" sz="1600" b="0" i="0" u="none" strike="noStrike" kern="1200" cap="none" spc="0" normalizeH="0" baseline="0" noProof="0" dirty="0">
                  <a:ln w="3175">
                    <a:noFill/>
                  </a:ln>
                  <a:solidFill>
                    <a:srgbClr val="505050"/>
                  </a:solidFill>
                  <a:effectLst/>
                  <a:uLnTx/>
                  <a:uFillTx/>
                  <a:latin typeface="Segoe UI Semilight" panose="020B0402040204020203" pitchFamily="34" charset="0"/>
                  <a:ea typeface="Segoe UI Light" charset="0"/>
                  <a:cs typeface="Segoe UI Semilight" panose="020B0402040204020203" pitchFamily="34" charset="0"/>
                </a:rPr>
                <a:t>factors</a:t>
              </a:r>
            </a:p>
          </p:txBody>
        </p:sp>
      </p:grpSp>
      <p:grpSp>
        <p:nvGrpSpPr>
          <p:cNvPr id="41" name="Group 40"/>
          <p:cNvGrpSpPr/>
          <p:nvPr/>
        </p:nvGrpSpPr>
        <p:grpSpPr>
          <a:xfrm>
            <a:off x="8805139" y="5614433"/>
            <a:ext cx="2423737" cy="832764"/>
            <a:chOff x="8981702" y="5765427"/>
            <a:chExt cx="2472338" cy="849463"/>
          </a:xfrm>
        </p:grpSpPr>
        <p:pic>
          <p:nvPicPr>
            <p:cNvPr id="11" name="Picture 10"/>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8981702" y="6029680"/>
              <a:ext cx="662940" cy="331470"/>
            </a:xfrm>
            <a:prstGeom prst="rect">
              <a:avLst/>
            </a:prstGeom>
          </p:spPr>
        </p:pic>
        <p:sp>
          <p:nvSpPr>
            <p:cNvPr id="37" name="TextBox 36"/>
            <p:cNvSpPr txBox="1"/>
            <p:nvPr/>
          </p:nvSpPr>
          <p:spPr>
            <a:xfrm>
              <a:off x="9681842" y="5765427"/>
              <a:ext cx="1772198" cy="849463"/>
            </a:xfrm>
            <a:prstGeom prst="rect">
              <a:avLst/>
            </a:prstGeom>
            <a:noFill/>
          </p:spPr>
          <p:txBody>
            <a:bodyPr wrap="square" lIns="179285" tIns="143428" rIns="179285" bIns="143428" rtlCol="0" anchor="ctr">
              <a:spAutoFit/>
            </a:bodyPr>
            <a:lstStyle/>
            <a:p>
              <a:pPr marL="0" marR="0" lvl="0" indent="0" algn="l" defTabSz="914400" rtl="0" eaLnBrk="1" fontAlgn="auto" latinLnBrk="0" hangingPunct="1">
                <a:lnSpc>
                  <a:spcPct val="100000"/>
                </a:lnSpc>
                <a:spcBef>
                  <a:spcPts val="0"/>
                </a:spcBef>
                <a:spcAft>
                  <a:spcPts val="588"/>
                </a:spcAft>
                <a:buClrTx/>
                <a:buSzTx/>
                <a:buFontTx/>
                <a:buNone/>
                <a:tabLst/>
                <a:defRPr/>
              </a:pPr>
              <a:r>
                <a:rPr kumimoji="0" lang="en-US" sz="1600" b="0" i="0" u="none" strike="noStrike" kern="1200" cap="none" spc="0" normalizeH="0" baseline="0" noProof="0" dirty="0">
                  <a:ln w="3175">
                    <a:noFill/>
                  </a:ln>
                  <a:solidFill>
                    <a:srgbClr val="505050"/>
                  </a:solidFill>
                  <a:effectLst/>
                  <a:uLnTx/>
                  <a:uFillTx/>
                  <a:latin typeface="Segoe UI Semilight" panose="020B0402040204020203" pitchFamily="34" charset="0"/>
                  <a:ea typeface="Segoe UI Light" charset="0"/>
                  <a:cs typeface="Segoe UI Semilight" panose="020B0402040204020203" pitchFamily="34" charset="0"/>
                </a:rPr>
                <a:t>Connected</a:t>
              </a:r>
              <a:r>
                <a:rPr kumimoji="0" lang="en-US" sz="1765" b="0" i="0" u="none" strike="noStrike" kern="1200" cap="none" spc="0" normalizeH="0" baseline="0" noProof="0" dirty="0">
                  <a:ln>
                    <a:noFill/>
                  </a:ln>
                  <a:solidFill>
                    <a:srgbClr val="505050"/>
                  </a:solidFill>
                  <a:effectLst/>
                  <a:uLnTx/>
                  <a:uFillTx/>
                  <a:latin typeface="Calibri" panose="020F0502020204030204"/>
                  <a:ea typeface="+mn-ea"/>
                  <a:cs typeface="+mn-cs"/>
                </a:rPr>
                <a:t> </a:t>
              </a:r>
              <a:r>
                <a:rPr kumimoji="0" lang="en-US" sz="1600" b="0" i="0" u="none" strike="noStrike" kern="1200" cap="none" spc="0" normalizeH="0" baseline="0" noProof="0" dirty="0">
                  <a:ln w="3175">
                    <a:noFill/>
                  </a:ln>
                  <a:solidFill>
                    <a:srgbClr val="505050"/>
                  </a:solidFill>
                  <a:effectLst/>
                  <a:uLnTx/>
                  <a:uFillTx/>
                  <a:latin typeface="Segoe UI Semilight" panose="020B0402040204020203" pitchFamily="34" charset="0"/>
                  <a:ea typeface="Segoe UI Light" charset="0"/>
                  <a:cs typeface="Segoe UI Semilight" panose="020B0402040204020203" pitchFamily="34" charset="0"/>
                </a:rPr>
                <a:t>experiences</a:t>
              </a:r>
            </a:p>
          </p:txBody>
        </p:sp>
      </p:grpSp>
      <p:sp>
        <p:nvSpPr>
          <p:cNvPr id="20" name="Title 2"/>
          <p:cNvSpPr txBox="1">
            <a:spLocks/>
          </p:cNvSpPr>
          <p:nvPr/>
        </p:nvSpPr>
        <p:spPr>
          <a:xfrm>
            <a:off x="383344" y="862268"/>
            <a:ext cx="11783860" cy="652358"/>
          </a:xfrm>
          <a:prstGeom prst="rect">
            <a:avLst/>
          </a:prstGeom>
        </p:spPr>
        <p:txBody>
          <a:bodyPr lIns="0" tIns="0" rIns="0" bIns="0">
            <a:noAutofit/>
          </a:bodyPr>
          <a:lstStyle>
            <a:lvl1pPr algn="l" defTabSz="914374" rtl="0" eaLnBrk="1" latinLnBrk="0" hangingPunct="1">
              <a:lnSpc>
                <a:spcPct val="90000"/>
              </a:lnSpc>
              <a:spcBef>
                <a:spcPct val="0"/>
              </a:spcBef>
              <a:buNone/>
              <a:defRPr lang="en-US" sz="3200" b="0" i="0" kern="1200" cap="none" spc="0" baseline="0">
                <a:ln w="3175">
                  <a:noFill/>
                </a:ln>
                <a:solidFill>
                  <a:schemeClr val="tx1"/>
                </a:solidFill>
                <a:effectLst/>
                <a:latin typeface="Segoe UI Light" charset="0"/>
                <a:ea typeface="Segoe UI Light" charset="0"/>
                <a:cs typeface="Segoe UI Light" charset="0"/>
              </a:defRPr>
            </a:lvl1pPr>
          </a:lstStyle>
          <a:p>
            <a:pPr marL="0" marR="0" lvl="0" indent="0" algn="l" defTabSz="914374"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w="3175">
                  <a:noFill/>
                </a:ln>
                <a:solidFill>
                  <a:srgbClr val="505050"/>
                </a:solidFill>
                <a:effectLst/>
                <a:uLnTx/>
                <a:uFillTx/>
                <a:latin typeface="Segoe UI Light" charset="0"/>
                <a:cs typeface="Segoe UI Light" charset="0"/>
              </a:rPr>
              <a:t>A portfolio designed around people</a:t>
            </a:r>
          </a:p>
        </p:txBody>
      </p:sp>
      <p:pic>
        <p:nvPicPr>
          <p:cNvPr id="21" name="Picture 20"/>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Tree>
    <p:extLst>
      <p:ext uri="{BB962C8B-B14F-4D97-AF65-F5344CB8AC3E}">
        <p14:creationId xmlns:p14="http://schemas.microsoft.com/office/powerpoint/2010/main" val="10707425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8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ppt_x"/>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11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ppt_x"/>
                                          </p:val>
                                        </p:tav>
                                        <p:tav tm="100000">
                                          <p:val>
                                            <p:strVal val="#ppt_x"/>
                                          </p:val>
                                        </p:tav>
                                      </p:tavLst>
                                    </p:anim>
                                    <p:anim calcmode="lin" valueType="num">
                                      <p:cBhvr additive="base">
                                        <p:cTn id="16" dur="10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40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1000" fill="hold"/>
                                        <p:tgtEl>
                                          <p:spTgt spid="41"/>
                                        </p:tgtEl>
                                        <p:attrNameLst>
                                          <p:attrName>ppt_x</p:attrName>
                                        </p:attrNameLst>
                                      </p:cBhvr>
                                      <p:tavLst>
                                        <p:tav tm="0">
                                          <p:val>
                                            <p:strVal val="#ppt_x"/>
                                          </p:val>
                                        </p:tav>
                                        <p:tav tm="100000">
                                          <p:val>
                                            <p:strVal val="#ppt_x"/>
                                          </p:val>
                                        </p:tav>
                                      </p:tavLst>
                                    </p:anim>
                                    <p:anim calcmode="lin" valueType="num">
                                      <p:cBhvr additive="base">
                                        <p:cTn id="20" dur="10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Demo</a:t>
            </a:r>
          </a:p>
        </p:txBody>
      </p:sp>
    </p:spTree>
    <p:extLst>
      <p:ext uri="{BB962C8B-B14F-4D97-AF65-F5344CB8AC3E}">
        <p14:creationId xmlns:p14="http://schemas.microsoft.com/office/powerpoint/2010/main" val="1607162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eme1">
  <a:themeElements>
    <a:clrScheme name="Custom 1">
      <a:dk1>
        <a:srgbClr val="505050"/>
      </a:dk1>
      <a:lt1>
        <a:srgbClr val="FFFFFF"/>
      </a:lt1>
      <a:dk2>
        <a:srgbClr val="0078D7"/>
      </a:dk2>
      <a:lt2>
        <a:srgbClr val="737373"/>
      </a:lt2>
      <a:accent1>
        <a:srgbClr val="0078D7"/>
      </a:accent1>
      <a:accent2>
        <a:srgbClr val="E6E6E6"/>
      </a:accent2>
      <a:accent3>
        <a:srgbClr val="737373"/>
      </a:accent3>
      <a:accent4>
        <a:srgbClr val="505050"/>
      </a:accent4>
      <a:accent5>
        <a:srgbClr val="000000"/>
      </a:accent5>
      <a:accent6>
        <a:srgbClr val="0078D7"/>
      </a:accent6>
      <a:hlink>
        <a:srgbClr val="0078D7"/>
      </a:hlink>
      <a:folHlink>
        <a:srgbClr val="0078D7"/>
      </a:folHlink>
    </a:clrScheme>
    <a:fontScheme name="Custom 3">
      <a:majorFont>
        <a:latin typeface="Segoe UI Semi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spPr>
      <a:bodyPr rot="0" spcFirstLastPara="0" vertOverflow="overflow" horzOverflow="overflow" vert="horz" wrap="square" lIns="274320" tIns="228600" rIns="274320" bIns="228600" numCol="1" spcCol="0" rtlCol="0" fromWordArt="0" anchor="t" anchorCtr="0" forceAA="0" compatLnSpc="1">
        <a:prstTxWarp prst="textNoShape">
          <a:avLst/>
        </a:prstTxWarp>
        <a:noAutofit/>
      </a:bodyPr>
      <a:lstStyle>
        <a:defPPr algn="l" defTabSz="1371200"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274320" tIns="228600" rIns="274320" bIns="228600"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heme1" id="{0269F4F5-583C-CE43-8164-68D29293FF18}" vid="{53CFDA38-4EAB-C94D-8919-059F34398C33}"/>
    </a:ext>
  </a:extLst>
</a:theme>
</file>

<file path=ppt/theme/theme10.xml><?xml version="1.0" encoding="utf-8"?>
<a:theme xmlns:a="http://schemas.openxmlformats.org/drawingml/2006/main" name="2_MSD_PowerPoint Template">
  <a:themeElements>
    <a:clrScheme name="Microsoft-Devices">
      <a:dk1>
        <a:srgbClr val="505050"/>
      </a:dk1>
      <a:lt1>
        <a:srgbClr val="FFFFFF"/>
      </a:lt1>
      <a:dk2>
        <a:srgbClr val="0078D7"/>
      </a:dk2>
      <a:lt2>
        <a:srgbClr val="737373"/>
      </a:lt2>
      <a:accent1>
        <a:srgbClr val="0078D7"/>
      </a:accent1>
      <a:accent2>
        <a:srgbClr val="E6E6E6"/>
      </a:accent2>
      <a:accent3>
        <a:srgbClr val="737373"/>
      </a:accent3>
      <a:accent4>
        <a:srgbClr val="505050"/>
      </a:accent4>
      <a:accent5>
        <a:srgbClr val="000000"/>
      </a:accent5>
      <a:accent6>
        <a:srgbClr val="0078D7"/>
      </a:accent6>
      <a:hlink>
        <a:srgbClr val="0078D7"/>
      </a:hlink>
      <a:folHlink>
        <a:srgbClr val="0078D7"/>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a:latin typeface="Segoe UI Light" charset="0"/>
            <a:ea typeface="Segoe UI Light" charset="0"/>
            <a:cs typeface="Segoe UI Light" charset="0"/>
          </a:defRPr>
        </a:defPPr>
      </a:lstStyle>
    </a:txDef>
  </a:objectDefaults>
  <a:extraClrSchemeLst/>
  <a:extLst>
    <a:ext uri="{05A4C25C-085E-4340-85A3-A5531E510DB2}">
      <thm15:themeFamily xmlns:thm15="http://schemas.microsoft.com/office/thememl/2012/main" name="MSD_PowerPoint Template" id="{1EE446A7-CA52-3948-AA2B-B42D8183B05D}" vid="{D5427A2E-7D25-914F-86D3-D30BD6774E29}"/>
    </a:ext>
  </a:extLst>
</a:theme>
</file>

<file path=ppt/theme/theme11.xml><?xml version="1.0" encoding="utf-8"?>
<a:theme xmlns:a="http://schemas.openxmlformats.org/drawingml/2006/main" name="1_Theme1">
  <a:themeElements>
    <a:clrScheme name="Microsoft-Devices">
      <a:dk1>
        <a:srgbClr val="505050"/>
      </a:dk1>
      <a:lt1>
        <a:srgbClr val="FFFFFF"/>
      </a:lt1>
      <a:dk2>
        <a:srgbClr val="0078D7"/>
      </a:dk2>
      <a:lt2>
        <a:srgbClr val="737373"/>
      </a:lt2>
      <a:accent1>
        <a:srgbClr val="0078D7"/>
      </a:accent1>
      <a:accent2>
        <a:srgbClr val="E6E6E6"/>
      </a:accent2>
      <a:accent3>
        <a:srgbClr val="737373"/>
      </a:accent3>
      <a:accent4>
        <a:srgbClr val="505050"/>
      </a:accent4>
      <a:accent5>
        <a:srgbClr val="000000"/>
      </a:accent5>
      <a:accent6>
        <a:srgbClr val="0078D7"/>
      </a:accent6>
      <a:hlink>
        <a:srgbClr val="0078D7"/>
      </a:hlink>
      <a:folHlink>
        <a:srgbClr val="0078D7"/>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a:latin typeface="Segoe UI Light" charset="0"/>
            <a:ea typeface="Segoe UI Light" charset="0"/>
            <a:cs typeface="Segoe UI Light" charset="0"/>
          </a:defRPr>
        </a:defPPr>
      </a:lstStyle>
    </a:txDef>
  </a:objectDefaults>
  <a:extraClrSchemeLst/>
  <a:extLst>
    <a:ext uri="{05A4C25C-085E-4340-85A3-A5531E510DB2}">
      <thm15:themeFamily xmlns:thm15="http://schemas.microsoft.com/office/thememl/2012/main" name="Theme1" id="{FBB49538-FE2E-A048-B622-7B75F31316FB}" vid="{96F2673C-85AE-B74C-9E54-777157069E8F}"/>
    </a:ext>
  </a:extLst>
</a:theme>
</file>

<file path=ppt/theme/theme12.xml><?xml version="1.0" encoding="utf-8"?>
<a:theme xmlns:a="http://schemas.openxmlformats.org/drawingml/2006/main" name="3_MSD_PowerPoint Template">
  <a:themeElements>
    <a:clrScheme name="Microsoft-Devices">
      <a:dk1>
        <a:srgbClr val="505050"/>
      </a:dk1>
      <a:lt1>
        <a:srgbClr val="FFFFFF"/>
      </a:lt1>
      <a:dk2>
        <a:srgbClr val="0078D7"/>
      </a:dk2>
      <a:lt2>
        <a:srgbClr val="737373"/>
      </a:lt2>
      <a:accent1>
        <a:srgbClr val="0078D7"/>
      </a:accent1>
      <a:accent2>
        <a:srgbClr val="E6E6E6"/>
      </a:accent2>
      <a:accent3>
        <a:srgbClr val="737373"/>
      </a:accent3>
      <a:accent4>
        <a:srgbClr val="505050"/>
      </a:accent4>
      <a:accent5>
        <a:srgbClr val="000000"/>
      </a:accent5>
      <a:accent6>
        <a:srgbClr val="0078D7"/>
      </a:accent6>
      <a:hlink>
        <a:srgbClr val="0078D7"/>
      </a:hlink>
      <a:folHlink>
        <a:srgbClr val="0078D7"/>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a:latin typeface="Segoe UI Light" charset="0"/>
            <a:ea typeface="Segoe UI Light" charset="0"/>
            <a:cs typeface="Segoe UI Light" charset="0"/>
          </a:defRPr>
        </a:defPPr>
      </a:lstStyle>
    </a:txDef>
  </a:objectDefaults>
  <a:extraClrSchemeLst/>
  <a:extLst>
    <a:ext uri="{05A4C25C-085E-4340-85A3-A5531E510DB2}">
      <thm15:themeFamily xmlns:thm15="http://schemas.microsoft.com/office/thememl/2012/main" name="MSD_PowerPoint Template" id="{1EE446A7-CA52-3948-AA2B-B42D8183B05D}" vid="{D5427A2E-7D25-914F-86D3-D30BD6774E29}"/>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urface_White_16x9_2016">
  <a:themeElements>
    <a:clrScheme name="Custom 20">
      <a:dk1>
        <a:srgbClr val="505050"/>
      </a:dk1>
      <a:lt1>
        <a:srgbClr val="FFFFFF"/>
      </a:lt1>
      <a:dk2>
        <a:srgbClr val="0078D7"/>
      </a:dk2>
      <a:lt2>
        <a:srgbClr val="737373"/>
      </a:lt2>
      <a:accent1>
        <a:srgbClr val="0078D7"/>
      </a:accent1>
      <a:accent2>
        <a:srgbClr val="EEEEEE"/>
      </a:accent2>
      <a:accent3>
        <a:srgbClr val="737373"/>
      </a:accent3>
      <a:accent4>
        <a:srgbClr val="505050"/>
      </a:accent4>
      <a:accent5>
        <a:srgbClr val="000000"/>
      </a:accent5>
      <a:accent6>
        <a:srgbClr val="0078D7"/>
      </a:accent6>
      <a:hlink>
        <a:srgbClr val="0078D7"/>
      </a:hlink>
      <a:folHlink>
        <a:srgbClr val="0078D7"/>
      </a:folHlink>
    </a:clrScheme>
    <a:fontScheme name="Custom 3">
      <a:majorFont>
        <a:latin typeface="Segoe UI Semi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spPr>
      <a:bodyPr rot="0" spcFirstLastPara="0" vertOverflow="overflow" horzOverflow="overflow" vert="horz" wrap="square" lIns="274320" tIns="228600" rIns="274320" bIns="228600" numCol="1" spcCol="0" rtlCol="0" fromWordArt="0" anchor="t" anchorCtr="0" forceAA="0" compatLnSpc="1">
        <a:prstTxWarp prst="textNoShape">
          <a:avLst/>
        </a:prstTxWarp>
        <a:noAutofit/>
      </a:bodyPr>
      <a:lstStyle>
        <a:defPPr algn="l" defTabSz="1371200"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274320" tIns="228600" rIns="274320" bIns="228600"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urface Commercial Template 2013.01.04.1659.pptx" id="{EC24E1B7-D1C2-446C-89E1-08E43C8591DB}" vid="{DB04296C-120E-447F-A4DE-78254BB2FEA1}"/>
    </a:ext>
  </a:extLst>
</a:theme>
</file>

<file path=ppt/theme/theme3.xml><?xml version="1.0" encoding="utf-8"?>
<a:theme xmlns:a="http://schemas.openxmlformats.org/drawingml/2006/main" name="Windows 10 Brand Template 16x9">
  <a:themeElements>
    <a:clrScheme name="Windows 10">
      <a:dk1>
        <a:srgbClr val="505050"/>
      </a:dk1>
      <a:lt1>
        <a:srgbClr val="FFFFFF"/>
      </a:lt1>
      <a:dk2>
        <a:srgbClr val="0078D7"/>
      </a:dk2>
      <a:lt2>
        <a:srgbClr val="EAEAEA"/>
      </a:lt2>
      <a:accent1>
        <a:srgbClr val="0078D7"/>
      </a:accent1>
      <a:accent2>
        <a:srgbClr val="002050"/>
      </a:accent2>
      <a:accent3>
        <a:srgbClr val="008272"/>
      </a:accent3>
      <a:accent4>
        <a:srgbClr val="107C10"/>
      </a:accent4>
      <a:accent5>
        <a:srgbClr val="092D91"/>
      </a:accent5>
      <a:accent6>
        <a:srgbClr val="B4009E"/>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FD425C35-B058-4CFD-9184-11AE0751879F}" vid="{C12E7965-FA63-4980-B27D-8E088AD585E5}"/>
    </a:ext>
  </a:extLst>
</a:theme>
</file>

<file path=ppt/theme/theme4.xml><?xml version="1.0" encoding="utf-8"?>
<a:theme xmlns:a="http://schemas.openxmlformats.org/drawingml/2006/main" name="MSD_PowerPoint Template">
  <a:themeElements>
    <a:clrScheme name="Microsoft-Devices">
      <a:dk1>
        <a:srgbClr val="505050"/>
      </a:dk1>
      <a:lt1>
        <a:srgbClr val="FFFFFF"/>
      </a:lt1>
      <a:dk2>
        <a:srgbClr val="0078D7"/>
      </a:dk2>
      <a:lt2>
        <a:srgbClr val="737373"/>
      </a:lt2>
      <a:accent1>
        <a:srgbClr val="0078D7"/>
      </a:accent1>
      <a:accent2>
        <a:srgbClr val="E6E6E6"/>
      </a:accent2>
      <a:accent3>
        <a:srgbClr val="737373"/>
      </a:accent3>
      <a:accent4>
        <a:srgbClr val="505050"/>
      </a:accent4>
      <a:accent5>
        <a:srgbClr val="000000"/>
      </a:accent5>
      <a:accent6>
        <a:srgbClr val="0078D7"/>
      </a:accent6>
      <a:hlink>
        <a:srgbClr val="0078D7"/>
      </a:hlink>
      <a:folHlink>
        <a:srgbClr val="0078D7"/>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a:latin typeface="Segoe UI Light" charset="0"/>
            <a:ea typeface="Segoe UI Light" charset="0"/>
            <a:cs typeface="Segoe UI Light" charset="0"/>
          </a:defRPr>
        </a:defPPr>
      </a:lstStyle>
    </a:txDef>
  </a:objectDefaults>
  <a:extraClrSchemeLst/>
  <a:extLst>
    <a:ext uri="{05A4C25C-085E-4340-85A3-A5531E510DB2}">
      <thm15:themeFamily xmlns:thm15="http://schemas.microsoft.com/office/thememl/2012/main" name="MSD_PowerPoint Template" id="{1EE446A7-CA52-3948-AA2B-B42D8183B05D}" vid="{D5427A2E-7D25-914F-86D3-D30BD6774E29}"/>
    </a:ext>
  </a:extLst>
</a:theme>
</file>

<file path=ppt/theme/theme5.xml><?xml version="1.0" encoding="utf-8"?>
<a:theme xmlns:a="http://schemas.openxmlformats.org/drawingml/2006/main" name="SurfaceBrand_Template_R4_060614">
  <a:themeElements>
    <a:clrScheme name="Custom 1">
      <a:dk1>
        <a:srgbClr val="373A36"/>
      </a:dk1>
      <a:lt1>
        <a:srgbClr val="FFFFFF"/>
      </a:lt1>
      <a:dk2>
        <a:srgbClr val="717073"/>
      </a:dk2>
      <a:lt2>
        <a:srgbClr val="FFFFFF"/>
      </a:lt2>
      <a:accent1>
        <a:srgbClr val="0078D7"/>
      </a:accent1>
      <a:accent2>
        <a:srgbClr val="717073"/>
      </a:accent2>
      <a:accent3>
        <a:srgbClr val="D2D2D2"/>
      </a:accent3>
      <a:accent4>
        <a:srgbClr val="717073"/>
      </a:accent4>
      <a:accent5>
        <a:srgbClr val="373A36"/>
      </a:accent5>
      <a:accent6>
        <a:srgbClr val="FFFFFF"/>
      </a:accent6>
      <a:hlink>
        <a:srgbClr val="0078D7"/>
      </a:hlink>
      <a:folHlink>
        <a:srgbClr val="373A3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defPPr defTabSz="914099" fontAlgn="base">
          <a:spcBef>
            <a:spcPct val="0"/>
          </a:spcBef>
          <a:spcAft>
            <a:spcPct val="0"/>
          </a:spcAft>
          <a:defRPr dirty="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600" dirty="0" err="1">
            <a:solidFill>
              <a:schemeClr val="accent2">
                <a:alpha val="99000"/>
              </a:schemeClr>
            </a:solidFill>
          </a:defRPr>
        </a:defPPr>
      </a:lstStyle>
    </a:txDef>
  </a:objectDefaults>
  <a:extraClrSchemeLst/>
</a:theme>
</file>

<file path=ppt/theme/theme6.xml><?xml version="1.0" encoding="utf-8"?>
<a:theme xmlns:a="http://schemas.openxmlformats.org/drawingml/2006/main" name="1_Windows 10 Brand Template 16x9">
  <a:themeElements>
    <a:clrScheme name="Windows 10">
      <a:dk1>
        <a:srgbClr val="505050"/>
      </a:dk1>
      <a:lt1>
        <a:srgbClr val="FFFFFF"/>
      </a:lt1>
      <a:dk2>
        <a:srgbClr val="0078D7"/>
      </a:dk2>
      <a:lt2>
        <a:srgbClr val="EAEAEA"/>
      </a:lt2>
      <a:accent1>
        <a:srgbClr val="0078D7"/>
      </a:accent1>
      <a:accent2>
        <a:srgbClr val="002050"/>
      </a:accent2>
      <a:accent3>
        <a:srgbClr val="008272"/>
      </a:accent3>
      <a:accent4>
        <a:srgbClr val="107C10"/>
      </a:accent4>
      <a:accent5>
        <a:srgbClr val="092D91"/>
      </a:accent5>
      <a:accent6>
        <a:srgbClr val="B4009E"/>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FD425C35-B058-4CFD-9184-11AE0751879F}" vid="{C12E7965-FA63-4980-B27D-8E088AD585E5}"/>
    </a:ext>
  </a:extLst>
</a:theme>
</file>

<file path=ppt/theme/theme7.xml><?xml version="1.0" encoding="utf-8"?>
<a:theme xmlns:a="http://schemas.openxmlformats.org/drawingml/2006/main" name="1_Surface_White_16x9_2016">
  <a:themeElements>
    <a:clrScheme name="Custom 1">
      <a:dk1>
        <a:srgbClr val="505050"/>
      </a:dk1>
      <a:lt1>
        <a:srgbClr val="FFFFFF"/>
      </a:lt1>
      <a:dk2>
        <a:srgbClr val="0078D7"/>
      </a:dk2>
      <a:lt2>
        <a:srgbClr val="737373"/>
      </a:lt2>
      <a:accent1>
        <a:srgbClr val="0078D7"/>
      </a:accent1>
      <a:accent2>
        <a:srgbClr val="E6E6E6"/>
      </a:accent2>
      <a:accent3>
        <a:srgbClr val="737373"/>
      </a:accent3>
      <a:accent4>
        <a:srgbClr val="505050"/>
      </a:accent4>
      <a:accent5>
        <a:srgbClr val="000000"/>
      </a:accent5>
      <a:accent6>
        <a:srgbClr val="0078D7"/>
      </a:accent6>
      <a:hlink>
        <a:srgbClr val="0078D7"/>
      </a:hlink>
      <a:folHlink>
        <a:srgbClr val="0078D7"/>
      </a:folHlink>
    </a:clrScheme>
    <a:fontScheme name="Custom 3">
      <a:majorFont>
        <a:latin typeface="Segoe UI Semi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spPr>
      <a:bodyPr rot="0" spcFirstLastPara="0" vertOverflow="overflow" horzOverflow="overflow" vert="horz" wrap="square" lIns="274320" tIns="228600" rIns="274320" bIns="228600" numCol="1" spcCol="0" rtlCol="0" fromWordArt="0" anchor="t" anchorCtr="0" forceAA="0" compatLnSpc="1">
        <a:prstTxWarp prst="textNoShape">
          <a:avLst/>
        </a:prstTxWarp>
        <a:noAutofit/>
      </a:bodyPr>
      <a:lstStyle>
        <a:defPPr algn="l" defTabSz="1371200"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274320" tIns="228600" rIns="274320" bIns="228600"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urface Commercial Template 2013.01.04.1659.pptx" id="{EC24E1B7-D1C2-446C-89E1-08E43C8591DB}" vid="{DB04296C-120E-447F-A4DE-78254BB2FEA1}"/>
    </a:ext>
  </a:extLst>
</a:theme>
</file>

<file path=ppt/theme/theme8.xml><?xml version="1.0" encoding="utf-8"?>
<a:theme xmlns:a="http://schemas.openxmlformats.org/drawingml/2006/main" name="1_MSD_PowerPoint Template">
  <a:themeElements>
    <a:clrScheme name="Microsoft-Devices">
      <a:dk1>
        <a:srgbClr val="505050"/>
      </a:dk1>
      <a:lt1>
        <a:srgbClr val="FFFFFF"/>
      </a:lt1>
      <a:dk2>
        <a:srgbClr val="0078D7"/>
      </a:dk2>
      <a:lt2>
        <a:srgbClr val="737373"/>
      </a:lt2>
      <a:accent1>
        <a:srgbClr val="0078D7"/>
      </a:accent1>
      <a:accent2>
        <a:srgbClr val="E6E6E6"/>
      </a:accent2>
      <a:accent3>
        <a:srgbClr val="737373"/>
      </a:accent3>
      <a:accent4>
        <a:srgbClr val="505050"/>
      </a:accent4>
      <a:accent5>
        <a:srgbClr val="000000"/>
      </a:accent5>
      <a:accent6>
        <a:srgbClr val="0078D7"/>
      </a:accent6>
      <a:hlink>
        <a:srgbClr val="0078D7"/>
      </a:hlink>
      <a:folHlink>
        <a:srgbClr val="0078D7"/>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a:latin typeface="Segoe UI Light" charset="0"/>
            <a:ea typeface="Segoe UI Light" charset="0"/>
            <a:cs typeface="Segoe UI Light" charset="0"/>
          </a:defRPr>
        </a:defPPr>
      </a:lstStyle>
    </a:txDef>
  </a:objectDefaults>
  <a:extraClrSchemeLst/>
  <a:extLst>
    <a:ext uri="{05A4C25C-085E-4340-85A3-A5531E510DB2}">
      <thm15:themeFamily xmlns:thm15="http://schemas.microsoft.com/office/thememl/2012/main" name="MSD_PowerPoint Template" id="{1EE446A7-CA52-3948-AA2B-B42D8183B05D}" vid="{D5427A2E-7D25-914F-86D3-D30BD6774E29}"/>
    </a:ext>
  </a:extLst>
</a:theme>
</file>

<file path=ppt/theme/theme9.xml><?xml version="1.0" encoding="utf-8"?>
<a:theme xmlns:a="http://schemas.openxmlformats.org/drawingml/2006/main" name="2_Surface_White_16x9_2016">
  <a:themeElements>
    <a:clrScheme name="Custom 1">
      <a:dk1>
        <a:srgbClr val="505050"/>
      </a:dk1>
      <a:lt1>
        <a:srgbClr val="FFFFFF"/>
      </a:lt1>
      <a:dk2>
        <a:srgbClr val="0078D7"/>
      </a:dk2>
      <a:lt2>
        <a:srgbClr val="737373"/>
      </a:lt2>
      <a:accent1>
        <a:srgbClr val="0078D7"/>
      </a:accent1>
      <a:accent2>
        <a:srgbClr val="E6E6E6"/>
      </a:accent2>
      <a:accent3>
        <a:srgbClr val="737373"/>
      </a:accent3>
      <a:accent4>
        <a:srgbClr val="505050"/>
      </a:accent4>
      <a:accent5>
        <a:srgbClr val="000000"/>
      </a:accent5>
      <a:accent6>
        <a:srgbClr val="0078D7"/>
      </a:accent6>
      <a:hlink>
        <a:srgbClr val="0078D7"/>
      </a:hlink>
      <a:folHlink>
        <a:srgbClr val="0078D7"/>
      </a:folHlink>
    </a:clrScheme>
    <a:fontScheme name="Custom 3">
      <a:majorFont>
        <a:latin typeface="Segoe UI Semi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spPr>
      <a:bodyPr rot="0" spcFirstLastPara="0" vertOverflow="overflow" horzOverflow="overflow" vert="horz" wrap="square" lIns="274320" tIns="228600" rIns="274320" bIns="228600" numCol="1" spcCol="0" rtlCol="0" fromWordArt="0" anchor="t" anchorCtr="0" forceAA="0" compatLnSpc="1">
        <a:prstTxWarp prst="textNoShape">
          <a:avLst/>
        </a:prstTxWarp>
        <a:noAutofit/>
      </a:bodyPr>
      <a:lstStyle>
        <a:defPPr algn="l" defTabSz="1371200"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274320" tIns="228600" rIns="274320" bIns="228600"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urface Commercial Template 2013.01.04.1659.pptx" id="{EC24E1B7-D1C2-446C-89E1-08E43C8591DB}" vid="{DB04296C-120E-447F-A4DE-78254BB2FEA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E59F21BA4C634BA4CFFE1E2CC08216" ma:contentTypeVersion="3" ma:contentTypeDescription="Create a new document." ma:contentTypeScope="" ma:versionID="f9dc4eec824cf3643f46eef91817465b">
  <xsd:schema xmlns:xsd="http://www.w3.org/2001/XMLSchema" xmlns:xs="http://www.w3.org/2001/XMLSchema" xmlns:p="http://schemas.microsoft.com/office/2006/metadata/properties" xmlns:ns1="http://schemas.microsoft.com/sharepoint/v3" xmlns:ns2="3bbe786d-0cc6-48af-87c2-07f974c9d5a8" xmlns:ns3="8b28f412-f9ec-4bdc-be2c-5869374b0774" targetNamespace="http://schemas.microsoft.com/office/2006/metadata/properties" ma:root="true" ma:fieldsID="ae5272b32f1d5bfcfae088e99c738cf7" ns1:_="" ns2:_="" ns3:_="">
    <xsd:import namespace="http://schemas.microsoft.com/sharepoint/v3"/>
    <xsd:import namespace="3bbe786d-0cc6-48af-87c2-07f974c9d5a8"/>
    <xsd:import namespace="8b28f412-f9ec-4bdc-be2c-5869374b0774"/>
    <xsd:element name="properties">
      <xsd:complexType>
        <xsd:sequence>
          <xsd:element name="documentManagement">
            <xsd:complexType>
              <xsd:all>
                <xsd:element ref="ns1:PublishingStartDate" minOccurs="0"/>
                <xsd:element ref="ns1:PublishingExpirationDate" minOccurs="0"/>
                <xsd:element ref="ns2:SharedWithUsers" minOccurs="0"/>
                <xsd:element ref="ns3:Propagation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bbe786d-0cc6-48af-87c2-07f974c9d5a8"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b28f412-f9ec-4bdc-be2c-5869374b0774" elementFormDefault="qualified">
    <xsd:import namespace="http://schemas.microsoft.com/office/2006/documentManagement/types"/>
    <xsd:import namespace="http://schemas.microsoft.com/office/infopath/2007/PartnerControls"/>
    <xsd:element name="PropagationStatus" ma:index="11" nillable="true" ma:displayName="PropagationStatus" ma:default="no" ma:format="Dropdown" ma:internalName="PropagationStatus">
      <xsd:simpleType>
        <xsd:restriction base="dms:Choice">
          <xsd:enumeration value="no"/>
          <xsd:enumeration value="scheduled"/>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PropagationStatus xmlns="8b28f412-f9ec-4bdc-be2c-5869374b0774">no</PropagationStatu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C15688-CF6B-4CCE-8B4A-1B9C73D9A487}"/>
</file>

<file path=customXml/itemProps2.xml><?xml version="1.0" encoding="utf-8"?>
<ds:datastoreItem xmlns:ds="http://schemas.openxmlformats.org/officeDocument/2006/customXml" ds:itemID="{FFB787CA-F560-456F-BCB2-FFFFAB438975}"/>
</file>

<file path=customXml/itemProps3.xml><?xml version="1.0" encoding="utf-8"?>
<ds:datastoreItem xmlns:ds="http://schemas.openxmlformats.org/officeDocument/2006/customXml" ds:itemID="{D90309C0-B13F-4CAC-9F8E-C3396CCF5F32}"/>
</file>

<file path=docProps/app.xml><?xml version="1.0" encoding="utf-8"?>
<Properties xmlns="http://schemas.openxmlformats.org/officeDocument/2006/extended-properties" xmlns:vt="http://schemas.openxmlformats.org/officeDocument/2006/docPropsVTypes">
  <TotalTime>315</TotalTime>
  <Words>5984</Words>
  <Application>Microsoft Office PowerPoint</Application>
  <PresentationFormat>Widescreen</PresentationFormat>
  <Paragraphs>756</Paragraphs>
  <Slides>40</Slides>
  <Notes>32</Notes>
  <HiddenSlides>6</HiddenSlides>
  <MMClips>1</MMClips>
  <ScaleCrop>false</ScaleCrop>
  <HeadingPairs>
    <vt:vector size="6" baseType="variant">
      <vt:variant>
        <vt:lpstr>Fonts Used</vt:lpstr>
      </vt:variant>
      <vt:variant>
        <vt:i4>13</vt:i4>
      </vt:variant>
      <vt:variant>
        <vt:lpstr>Theme</vt:lpstr>
      </vt:variant>
      <vt:variant>
        <vt:i4>12</vt:i4>
      </vt:variant>
      <vt:variant>
        <vt:lpstr>Slide Titles</vt:lpstr>
      </vt:variant>
      <vt:variant>
        <vt:i4>40</vt:i4>
      </vt:variant>
    </vt:vector>
  </HeadingPairs>
  <TitlesOfParts>
    <vt:vector size="65" baseType="lpstr">
      <vt:lpstr>Arial</vt:lpstr>
      <vt:lpstr>Calibri</vt:lpstr>
      <vt:lpstr>Calibri Light</vt:lpstr>
      <vt:lpstr>Segoe</vt:lpstr>
      <vt:lpstr>Segoe Pro</vt:lpstr>
      <vt:lpstr>Segoe Pro SemiLight</vt:lpstr>
      <vt:lpstr>Segoe UI</vt:lpstr>
      <vt:lpstr>Segoe UI Light</vt:lpstr>
      <vt:lpstr>Segoe UI Normal</vt:lpstr>
      <vt:lpstr>Segoe UI Semibold</vt:lpstr>
      <vt:lpstr>Segoe UI Semilight</vt:lpstr>
      <vt:lpstr>Times New Roman</vt:lpstr>
      <vt:lpstr>Wingdings</vt:lpstr>
      <vt:lpstr>Theme1</vt:lpstr>
      <vt:lpstr>Surface_White_16x9_2016</vt:lpstr>
      <vt:lpstr>Windows 10 Brand Template 16x9</vt:lpstr>
      <vt:lpstr>MSD_PowerPoint Template</vt:lpstr>
      <vt:lpstr>SurfaceBrand_Template_R4_060614</vt:lpstr>
      <vt:lpstr>1_Windows 10 Brand Template 16x9</vt:lpstr>
      <vt:lpstr>1_Surface_White_16x9_2016</vt:lpstr>
      <vt:lpstr>1_MSD_PowerPoint Template</vt:lpstr>
      <vt:lpstr>2_Surface_White_16x9_2016</vt:lpstr>
      <vt:lpstr>2_MSD_PowerPoint Template</vt:lpstr>
      <vt:lpstr>1_Theme1</vt:lpstr>
      <vt:lpstr>3_MSD_PowerPoint Template</vt:lpstr>
      <vt:lpstr>Read Me</vt:lpstr>
      <vt:lpstr>Let’s discuss your current challenges</vt:lpstr>
      <vt:lpstr>Microsoft Devices  for Higher Education </vt:lpstr>
      <vt:lpstr>Key challenges facing  Higher Education</vt:lpstr>
      <vt:lpstr>Top 10 ways Windows wins at Universities</vt:lpstr>
      <vt:lpstr>Windows 10: the most secure Windows ever</vt:lpstr>
      <vt:lpstr>Intune for Education Helps Address School IT Needs </vt:lpstr>
      <vt:lpstr>PowerPoint Presentation</vt:lpstr>
      <vt:lpstr>Demo</vt:lpstr>
      <vt:lpstr>Surface in Higher Education</vt:lpstr>
      <vt:lpstr>Modern teaching</vt:lpstr>
      <vt:lpstr>Modern teaching</vt:lpstr>
      <vt:lpstr>Surface for modern teaching</vt:lpstr>
      <vt:lpstr>Surface Hub for modern teaching</vt:lpstr>
      <vt:lpstr>PowerPoint Presentation</vt:lpstr>
      <vt:lpstr>PowerPoint Presentation</vt:lpstr>
      <vt:lpstr>Surface working with  STEAM partners</vt:lpstr>
      <vt:lpstr>Surface for modern teaching: Engineering and Design</vt:lpstr>
      <vt:lpstr>OneNote for modern teaching</vt:lpstr>
      <vt:lpstr>PowerPoint Presentation</vt:lpstr>
      <vt:lpstr>PowerPoint Presentation</vt:lpstr>
      <vt:lpstr>PowerPoint Presentation</vt:lpstr>
      <vt:lpstr>PowerPoint Presentation</vt:lpstr>
      <vt:lpstr>Surface for modern teaching: Athletics</vt:lpstr>
      <vt:lpstr>PowerPoint Presentation</vt:lpstr>
      <vt:lpstr>PowerPoint Presentation</vt:lpstr>
      <vt:lpstr>Empowering college students</vt:lpstr>
      <vt:lpstr>Empowering college students</vt:lpstr>
      <vt:lpstr>Surface Benefits: empowering college students </vt:lpstr>
      <vt:lpstr>OneNote: empowering students</vt:lpstr>
      <vt:lpstr>Writing in Education</vt:lpstr>
      <vt:lpstr>PowerPoint Presentation</vt:lpstr>
      <vt:lpstr>Surface delivers proven results</vt:lpstr>
      <vt:lpstr>Surface Hub total economic impact</vt:lpstr>
      <vt:lpstr>Surface Hub total economic impact</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 Me</dc:title>
  <dc:creator>Jill Larson</dc:creator>
  <cp:lastModifiedBy>Jill Larson</cp:lastModifiedBy>
  <cp:revision>31</cp:revision>
  <dcterms:modified xsi:type="dcterms:W3CDTF">2017-03-10T19:40:30Z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67e5d4b76f4a9db8769983fda9cec0">
    <vt:lpwstr/>
  </property>
  <property fmtid="{D5CDD505-2E9C-101B-9397-08002B2CF9AE}" pid="3" name="TaxKeyword">
    <vt:lpwstr/>
  </property>
  <property fmtid="{D5CDD505-2E9C-101B-9397-08002B2CF9AE}" pid="4" name="NewsType">
    <vt:lpwstr/>
  </property>
  <property fmtid="{D5CDD505-2E9C-101B-9397-08002B2CF9AE}" pid="5" name="_dlc_policyId">
    <vt:lpwstr/>
  </property>
  <property fmtid="{D5CDD505-2E9C-101B-9397-08002B2CF9AE}" pid="6" name="Region">
    <vt:lpwstr/>
  </property>
  <property fmtid="{D5CDD505-2E9C-101B-9397-08002B2CF9AE}" pid="7" name="Confidentiality">
    <vt:lpwstr>30;#customer ready|8986c41d-21c5-4f8f-8a12-ea4625b46858</vt:lpwstr>
  </property>
  <property fmtid="{D5CDD505-2E9C-101B-9397-08002B2CF9AE}" pid="8" name="ItemType">
    <vt:lpwstr>54;#presentations|317da5a4-398e-4c38-b265-afd519770055;#200;#feedback requests|00ce1828-98a3-430e-af54-eda270e1be04</vt:lpwstr>
  </property>
  <property fmtid="{D5CDD505-2E9C-101B-9397-08002B2CF9AE}" pid="9" name="ContentTypeId">
    <vt:lpwstr>0x010100C4E59F21BA4C634BA4CFFE1E2CC08216</vt:lpwstr>
  </property>
  <property fmtid="{D5CDD505-2E9C-101B-9397-08002B2CF9AE}" pid="10" name="ga0c0bf70a6644469c61b3efa7025301">
    <vt:lpwstr/>
  </property>
  <property fmtid="{D5CDD505-2E9C-101B-9397-08002B2CF9AE}" pid="11" name="Industries">
    <vt:lpwstr>99;#education|669797e6-c8de-4586-8c17-ef56161a07cf;#52;#industries|3e19349d-0f97-4bdd-98f7-34f9b5ced943</vt:lpwstr>
  </property>
  <property fmtid="{D5CDD505-2E9C-101B-9397-08002B2CF9AE}" pid="12" name="MSProducts">
    <vt:lpwstr/>
  </property>
  <property fmtid="{D5CDD505-2E9C-101B-9397-08002B2CF9AE}" pid="13" name="Competitors">
    <vt:lpwstr/>
  </property>
  <property fmtid="{D5CDD505-2E9C-101B-9397-08002B2CF9AE}" pid="14" name="SMSGDomain">
    <vt:lpwstr>462;#Microsoft Devices Group|d7c4e1f9-b2f3-41ba-96b2-6c23550a87c0;#1249;#Devices Product Domain|cca9af63-57ee-4c13-abf6-06c5fdfa2991</vt:lpwstr>
  </property>
  <property fmtid="{D5CDD505-2E9C-101B-9397-08002B2CF9AE}" pid="15" name="ExperienceContentType">
    <vt:lpwstr/>
  </property>
  <property fmtid="{D5CDD505-2E9C-101B-9397-08002B2CF9AE}" pid="16" name="BusinessArchitecture">
    <vt:lpwstr/>
  </property>
  <property fmtid="{D5CDD505-2E9C-101B-9397-08002B2CF9AE}" pid="17" name="Products">
    <vt:lpwstr>1251;#devices|75487e81-4f9e-4e21-9d37-e3f5809da4b8;#174;#Surface|3ac86239-21b1-4d44-addc-59139e71a10b;#1045;#Surface Book|46dc87d9-61f2-438c-9f45-ac3c82e99e0e;#1044;#Surface Pro 4|34d1c436-4cee-42d6-b769-4aaa69279e4c;#1052;#Surface 3|7a960f37-a080-4084-82</vt:lpwstr>
  </property>
  <property fmtid="{D5CDD505-2E9C-101B-9397-08002B2CF9AE}" pid="18" name="_dlc_DocIdItemGuid">
    <vt:lpwstr>eacb5095-850f-431d-8360-beb9335a773b</vt:lpwstr>
  </property>
  <property fmtid="{D5CDD505-2E9C-101B-9397-08002B2CF9AE}" pid="19" name="MSPhysicalGeography">
    <vt:lpwstr/>
  </property>
  <property fmtid="{D5CDD505-2E9C-101B-9397-08002B2CF9AE}" pid="20" name="j3562c58ee414e028925bc902cfc01a1">
    <vt:lpwstr/>
  </property>
  <property fmtid="{D5CDD505-2E9C-101B-9397-08002B2CF9AE}" pid="21" name="EnterpriseDomainTags">
    <vt:lpwstr/>
  </property>
  <property fmtid="{D5CDD505-2E9C-101B-9397-08002B2CF9AE}" pid="22" name="l6f004f21209409da86a713c0f24627d">
    <vt:lpwstr/>
  </property>
  <property fmtid="{D5CDD505-2E9C-101B-9397-08002B2CF9AE}" pid="23" name="ActivitiesAndPrograms">
    <vt:lpwstr/>
  </property>
  <property fmtid="{D5CDD505-2E9C-101B-9397-08002B2CF9AE}" pid="24" name="Segments">
    <vt:lpwstr/>
  </property>
  <property fmtid="{D5CDD505-2E9C-101B-9397-08002B2CF9AE}" pid="25" name="Partners">
    <vt:lpwstr/>
  </property>
  <property fmtid="{D5CDD505-2E9C-101B-9397-08002B2CF9AE}" pid="26" name="la4444b61d19467597d63190b69ac227">
    <vt:lpwstr/>
  </property>
  <property fmtid="{D5CDD505-2E9C-101B-9397-08002B2CF9AE}" pid="27" name="MSProductsTaxHTField0">
    <vt:lpwstr/>
  </property>
  <property fmtid="{D5CDD505-2E9C-101B-9397-08002B2CF9AE}" pid="28" name="Topics">
    <vt:lpwstr/>
  </property>
  <property fmtid="{D5CDD505-2E9C-101B-9397-08002B2CF9AE}" pid="29" name="Groups">
    <vt:lpwstr/>
  </property>
  <property fmtid="{D5CDD505-2E9C-101B-9397-08002B2CF9AE}" pid="30" name="Languages">
    <vt:lpwstr/>
  </property>
  <property fmtid="{D5CDD505-2E9C-101B-9397-08002B2CF9AE}" pid="31" name="e8080b0481964c759b2c36ae49591b31">
    <vt:lpwstr/>
  </property>
  <property fmtid="{D5CDD505-2E9C-101B-9397-08002B2CF9AE}" pid="32" name="_docset_NoMedatataSyncRequired">
    <vt:lpwstr>False</vt:lpwstr>
  </property>
  <property fmtid="{D5CDD505-2E9C-101B-9397-08002B2CF9AE}" pid="33" name="TechnicalLevel">
    <vt:lpwstr/>
  </property>
  <property fmtid="{D5CDD505-2E9C-101B-9397-08002B2CF9AE}" pid="34" name="IsMyDocuments">
    <vt:bool>true</vt:bool>
  </property>
  <property fmtid="{D5CDD505-2E9C-101B-9397-08002B2CF9AE}" pid="35" name="Audiences">
    <vt:lpwstr>1020;#enterprise|7be59b63-9a97-4305-8844-189a14408896</vt:lpwstr>
  </property>
  <property fmtid="{D5CDD505-2E9C-101B-9397-08002B2CF9AE}" pid="36" name="ldac8aee9d1f469e8cd8c3f8d6a615f2">
    <vt:lpwstr/>
  </property>
  <property fmtid="{D5CDD505-2E9C-101B-9397-08002B2CF9AE}" pid="37" name="EmployeeRole">
    <vt:lpwstr/>
  </property>
  <property fmtid="{D5CDD505-2E9C-101B-9397-08002B2CF9AE}" pid="38" name="NewsTopic">
    <vt:lpwstr/>
  </property>
  <property fmtid="{D5CDD505-2E9C-101B-9397-08002B2CF9AE}" pid="39" name="Roles">
    <vt:lpwstr/>
  </property>
  <property fmtid="{D5CDD505-2E9C-101B-9397-08002B2CF9AE}" pid="40" name="ItemRetentionFormula">
    <vt:lpwstr/>
  </property>
  <property fmtid="{D5CDD505-2E9C-101B-9397-08002B2CF9AE}" pid="41" name="NewsSource">
    <vt:lpwstr/>
  </property>
  <property fmtid="{D5CDD505-2E9C-101B-9397-08002B2CF9AE}" pid="42" name="SMSGTags">
    <vt:lpwstr/>
  </property>
</Properties>
</file>